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 id="2147483693" r:id="rId2"/>
    <p:sldMasterId id="2147483814" r:id="rId3"/>
    <p:sldMasterId id="2147483850" r:id="rId4"/>
    <p:sldMasterId id="2147483864" r:id="rId5"/>
    <p:sldMasterId id="2147483878" r:id="rId6"/>
  </p:sldMasterIdLst>
  <p:notesMasterIdLst>
    <p:notesMasterId r:id="rId22"/>
  </p:notesMasterIdLst>
  <p:handoutMasterIdLst>
    <p:handoutMasterId r:id="rId23"/>
  </p:handoutMasterIdLst>
  <p:sldIdLst>
    <p:sldId id="258" r:id="rId7"/>
    <p:sldId id="260" r:id="rId8"/>
    <p:sldId id="318" r:id="rId9"/>
    <p:sldId id="347" r:id="rId10"/>
    <p:sldId id="348" r:id="rId11"/>
    <p:sldId id="349" r:id="rId12"/>
    <p:sldId id="350" r:id="rId13"/>
    <p:sldId id="351" r:id="rId14"/>
    <p:sldId id="352" r:id="rId15"/>
    <p:sldId id="353" r:id="rId16"/>
    <p:sldId id="354" r:id="rId17"/>
    <p:sldId id="355" r:id="rId18"/>
    <p:sldId id="356" r:id="rId19"/>
    <p:sldId id="357" r:id="rId20"/>
    <p:sldId id="358" r:id="rId21"/>
  </p:sldIdLst>
  <p:sldSz cx="9144000" cy="5143500" type="screen16x9"/>
  <p:notesSz cx="6858000" cy="9144000"/>
  <p:defaultTextStyle>
    <a:defPPr>
      <a:defRPr lang="nb-NO"/>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521415D9-36F7-43E2-AB2F-B90AF26B5E84}">
      <p14:sectionLst xmlns:p14="http://schemas.microsoft.com/office/powerpoint/2010/main">
        <p14:section name="Standard inndeling" id="{4CA620FA-1A1D-47E7-A0C4-CF07FE631994}">
          <p14:sldIdLst>
            <p14:sldId id="258"/>
            <p14:sldId id="260"/>
            <p14:sldId id="318"/>
            <p14:sldId id="347"/>
            <p14:sldId id="348"/>
            <p14:sldId id="349"/>
            <p14:sldId id="350"/>
            <p14:sldId id="351"/>
            <p14:sldId id="352"/>
            <p14:sldId id="353"/>
            <p14:sldId id="354"/>
            <p14:sldId id="355"/>
            <p14:sldId id="356"/>
            <p14:sldId id="357"/>
            <p14:sldId id="35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5F5F5"/>
    <a:srgbClr val="313131"/>
    <a:srgbClr val="404040"/>
    <a:srgbClr val="CECECE"/>
    <a:srgbClr val="B2B2B2"/>
    <a:srgbClr val="767676"/>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ddels stil 2 - aks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ys stil 2 - aks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ys stil 3 - aks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662" autoAdjust="0"/>
  </p:normalViewPr>
  <p:slideViewPr>
    <p:cSldViewPr snapToGrid="0">
      <p:cViewPr varScale="1">
        <p:scale>
          <a:sx n="123" d="100"/>
          <a:sy n="123" d="100"/>
        </p:scale>
        <p:origin x="1290"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479BF7EA-FD47-4E65-892D-B5FC4C693A84}" type="datetime4">
              <a:rPr lang="nb-NO" smtClean="0"/>
              <a:t>9. april 2026</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C9B3FCC5-DD96-3643-9EF5-0E12DF182D29}" type="slidenum">
              <a:rPr lang="nb-NO"/>
              <a:pPr>
                <a:defRPr/>
              </a:pPr>
              <a:t>‹#›</a:t>
            </a:fld>
            <a:endParaRPr lang="nb-NO"/>
          </a:p>
        </p:txBody>
      </p:sp>
    </p:spTree>
    <p:extLst>
      <p:ext uri="{BB962C8B-B14F-4D97-AF65-F5344CB8AC3E}">
        <p14:creationId xmlns:p14="http://schemas.microsoft.com/office/powerpoint/2010/main" val="290382004"/>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05C193E-824C-41DA-8182-5CE7F2271BA9}" type="datetime4">
              <a:rPr lang="nb-NO" smtClean="0"/>
              <a:t>9. april 2026</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nb-NO"/>
              <a:t>HVSKS</a:t>
            </a:r>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56B74B50-57CA-1945-A4A9-F18B0F3A212E}" type="slidenum">
              <a:rPr lang="nb-NO"/>
              <a:pPr>
                <a:defRPr/>
              </a:pPr>
              <a:t>‹#›</a:t>
            </a:fld>
            <a:endParaRPr lang="nb-NO"/>
          </a:p>
        </p:txBody>
      </p:sp>
    </p:spTree>
    <p:extLst>
      <p:ext uri="{BB962C8B-B14F-4D97-AF65-F5344CB8AC3E}">
        <p14:creationId xmlns:p14="http://schemas.microsoft.com/office/powerpoint/2010/main" val="756668234"/>
      </p:ext>
    </p:extLst>
  </p:cSld>
  <p:clrMap bg1="lt1" tx1="dk1" bg2="lt2" tx2="dk2" accent1="accent1" accent2="accent2" accent3="accent3" accent4="accent4" accent5="accent5" accent6="accent6" hlink="hlink" folHlink="folHlink"/>
  <p:hf/>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Leksjonsmål: Hvorfor?</a:t>
            </a:r>
          </a:p>
          <a:p>
            <a:r>
              <a:rPr lang="nb-NO" dirty="0"/>
              <a:t>Lederfunksjoner</a:t>
            </a:r>
            <a:r>
              <a:rPr lang="nb-NO" baseline="0" dirty="0"/>
              <a:t> som opptrer i en bestemt rekkefølge.</a:t>
            </a:r>
            <a:endParaRPr lang="nb-NO" dirty="0"/>
          </a:p>
        </p:txBody>
      </p:sp>
      <p:sp>
        <p:nvSpPr>
          <p:cNvPr id="4" name="Plassholder for topptekst 3"/>
          <p:cNvSpPr>
            <a:spLocks noGrp="1"/>
          </p:cNvSpPr>
          <p:nvPr>
            <p:ph type="hdr" sz="quarter" idx="10"/>
          </p:nvPr>
        </p:nvSpPr>
        <p:spPr/>
        <p:txBody>
          <a:bodyPr/>
          <a:lstStyle/>
          <a:p>
            <a:pPr>
              <a:defRPr/>
            </a:pPr>
            <a:r>
              <a:rPr lang="nb-NO"/>
              <a:t>HVSKS</a:t>
            </a:r>
          </a:p>
        </p:txBody>
      </p:sp>
      <p:sp>
        <p:nvSpPr>
          <p:cNvPr id="5" name="Plassholder for dato 4"/>
          <p:cNvSpPr>
            <a:spLocks noGrp="1"/>
          </p:cNvSpPr>
          <p:nvPr>
            <p:ph type="dt" idx="11"/>
          </p:nvPr>
        </p:nvSpPr>
        <p:spPr/>
        <p:txBody>
          <a:bodyPr/>
          <a:lstStyle/>
          <a:p>
            <a:pPr>
              <a:defRPr/>
            </a:pPr>
            <a:fld id="{C05C193E-824C-41DA-8182-5CE7F2271BA9}" type="datetime4">
              <a:rPr lang="nb-NO" smtClean="0"/>
              <a:t>9. april 2026</a:t>
            </a:fld>
            <a:endParaRPr lang="nb-NO"/>
          </a:p>
        </p:txBody>
      </p:sp>
      <p:sp>
        <p:nvSpPr>
          <p:cNvPr id="6" name="Plassholder for bunntekst 5"/>
          <p:cNvSpPr>
            <a:spLocks noGrp="1"/>
          </p:cNvSpPr>
          <p:nvPr>
            <p:ph type="ftr" sz="quarter" idx="12"/>
          </p:nvPr>
        </p:nvSpPr>
        <p:spPr/>
        <p:txBody>
          <a:bodyPr/>
          <a:lstStyle/>
          <a:p>
            <a:pPr>
              <a:defRPr/>
            </a:pPr>
            <a:r>
              <a:rPr lang="nb-NO"/>
              <a:t>HVSKS</a:t>
            </a:r>
          </a:p>
        </p:txBody>
      </p:sp>
      <p:sp>
        <p:nvSpPr>
          <p:cNvPr id="7" name="Plassholder for lysbildenummer 6"/>
          <p:cNvSpPr>
            <a:spLocks noGrp="1"/>
          </p:cNvSpPr>
          <p:nvPr>
            <p:ph type="sldNum" sz="quarter" idx="13"/>
          </p:nvPr>
        </p:nvSpPr>
        <p:spPr/>
        <p:txBody>
          <a:bodyPr/>
          <a:lstStyle/>
          <a:p>
            <a:pPr>
              <a:defRPr/>
            </a:pPr>
            <a:fld id="{56B74B50-57CA-1945-A4A9-F18B0F3A212E}" type="slidenum">
              <a:rPr lang="nb-NO" smtClean="0"/>
              <a:pPr>
                <a:defRPr/>
              </a:pPr>
              <a:t>3</a:t>
            </a:fld>
            <a:endParaRPr lang="nb-NO"/>
          </a:p>
        </p:txBody>
      </p:sp>
    </p:spTree>
    <p:extLst>
      <p:ext uri="{BB962C8B-B14F-4D97-AF65-F5344CB8AC3E}">
        <p14:creationId xmlns:p14="http://schemas.microsoft.com/office/powerpoint/2010/main" val="402249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spcBef>
                <a:spcPts val="300"/>
              </a:spcBef>
              <a:spcAft>
                <a:spcPts val="300"/>
              </a:spcAft>
            </a:pPr>
            <a:r>
              <a:rPr lang="nb-NO" sz="1200" dirty="0">
                <a:effectLst/>
                <a:latin typeface="Myriad Pro" panose="020B0503030403020204" pitchFamily="34" charset="0"/>
                <a:ea typeface="Times New Roman" panose="02020603050405020304" pitchFamily="18" charset="0"/>
                <a:cs typeface="Times New Roman" panose="02020603050405020304" pitchFamily="18" charset="0"/>
              </a:rPr>
              <a:t>For å føre UAS i tråd med gjeldende rammer er det krav til både det aktuelle personellet, materiellet og operasjonsmåten:</a:t>
            </a:r>
          </a:p>
          <a:p>
            <a:pPr marL="342900" lvl="0" indent="-342900">
              <a:spcBef>
                <a:spcPts val="300"/>
              </a:spcBef>
              <a:spcAft>
                <a:spcPts val="300"/>
              </a:spcAft>
              <a:buFont typeface="Myriad Pro" panose="020B0503030403020204" pitchFamily="34" charset="0"/>
              <a:buChar char="-"/>
            </a:pPr>
            <a:r>
              <a:rPr lang="nb-NO" sz="1200" dirty="0">
                <a:effectLst/>
                <a:latin typeface="Myriad Pro" panose="020B0503030403020204" pitchFamily="34" charset="0"/>
                <a:ea typeface="Times New Roman" panose="02020603050405020304" pitchFamily="18" charset="0"/>
                <a:cs typeface="Times New Roman" panose="02020603050405020304" pitchFamily="18" charset="0"/>
              </a:rPr>
              <a:t>Personell skal være sertifisert i tråd med reglement 140-20 (UAS-operatør) eller 140-11 (MÅK-fører).</a:t>
            </a:r>
          </a:p>
          <a:p>
            <a:pPr marL="342900" lvl="0" indent="-342900">
              <a:spcBef>
                <a:spcPts val="300"/>
              </a:spcBef>
              <a:spcAft>
                <a:spcPts val="300"/>
              </a:spcAft>
              <a:buFont typeface="Myriad Pro" panose="020B0503030403020204" pitchFamily="34" charset="0"/>
              <a:buChar char="-"/>
            </a:pPr>
            <a:r>
              <a:rPr lang="nb-NO" sz="1200" dirty="0">
                <a:effectLst/>
                <a:latin typeface="Myriad Pro" panose="020B0503030403020204" pitchFamily="34" charset="0"/>
                <a:ea typeface="Times New Roman" panose="02020603050405020304" pitchFamily="18" charset="0"/>
                <a:cs typeface="Times New Roman" panose="02020603050405020304" pitchFamily="18" charset="0"/>
              </a:rPr>
              <a:t>Materiellet skal inneha teknisk og forvaltningsmessig godkjenning (TFG) og godkjenning for bruk (GFB).</a:t>
            </a:r>
          </a:p>
          <a:p>
            <a:pPr marL="342900" lvl="0" indent="-342900">
              <a:spcBef>
                <a:spcPts val="300"/>
              </a:spcBef>
              <a:spcAft>
                <a:spcPts val="300"/>
              </a:spcAft>
              <a:buFont typeface="Myriad Pro" panose="020B0503030403020204" pitchFamily="34" charset="0"/>
              <a:buChar char="-"/>
            </a:pPr>
            <a:r>
              <a:rPr lang="nb-NO" sz="1200" dirty="0">
                <a:effectLst/>
                <a:latin typeface="Myriad Pro" panose="020B0503030403020204" pitchFamily="34" charset="0"/>
                <a:ea typeface="Times New Roman" panose="02020603050405020304" pitchFamily="18" charset="0"/>
                <a:cs typeface="Times New Roman" panose="02020603050405020304" pitchFamily="18" charset="0"/>
              </a:rPr>
              <a:t>UAS skal opereres i tråd med reglement 140-10 eller 140-11, herunder varslingsrutiner, høydebegrensninger, avstand til utenforstående med mer.</a:t>
            </a:r>
          </a:p>
          <a:p>
            <a:endParaRPr lang="nb-NO" dirty="0"/>
          </a:p>
          <a:p>
            <a:endParaRPr lang="nb-NO" dirty="0"/>
          </a:p>
        </p:txBody>
      </p:sp>
      <p:sp>
        <p:nvSpPr>
          <p:cNvPr id="4" name="Plassholder for topptekst 3"/>
          <p:cNvSpPr>
            <a:spLocks noGrp="1"/>
          </p:cNvSpPr>
          <p:nvPr>
            <p:ph type="hdr" sz="quarter"/>
          </p:nvPr>
        </p:nvSpPr>
        <p:spPr/>
        <p:txBody>
          <a:bodyPr/>
          <a:lstStyle/>
          <a:p>
            <a:pPr>
              <a:defRPr/>
            </a:pPr>
            <a:r>
              <a:rPr lang="nb-NO"/>
              <a:t>HVSKS</a:t>
            </a:r>
          </a:p>
        </p:txBody>
      </p:sp>
      <p:sp>
        <p:nvSpPr>
          <p:cNvPr id="5" name="Plassholder for dato 4"/>
          <p:cNvSpPr>
            <a:spLocks noGrp="1"/>
          </p:cNvSpPr>
          <p:nvPr>
            <p:ph type="dt" idx="1"/>
          </p:nvPr>
        </p:nvSpPr>
        <p:spPr/>
        <p:txBody>
          <a:bodyPr/>
          <a:lstStyle/>
          <a:p>
            <a:pPr>
              <a:defRPr/>
            </a:pPr>
            <a:fld id="{C05C193E-824C-41DA-8182-5CE7F2271BA9}" type="datetime4">
              <a:rPr lang="nb-NO" smtClean="0"/>
              <a:t>9. april 2026</a:t>
            </a:fld>
            <a:endParaRPr lang="nb-NO"/>
          </a:p>
        </p:txBody>
      </p:sp>
      <p:sp>
        <p:nvSpPr>
          <p:cNvPr id="6" name="Plassholder for bunntekst 5"/>
          <p:cNvSpPr>
            <a:spLocks noGrp="1"/>
          </p:cNvSpPr>
          <p:nvPr>
            <p:ph type="ftr" sz="quarter" idx="4"/>
          </p:nvPr>
        </p:nvSpPr>
        <p:spPr/>
        <p:txBody>
          <a:bodyPr/>
          <a:lstStyle/>
          <a:p>
            <a:pPr>
              <a:defRPr/>
            </a:pPr>
            <a:r>
              <a:rPr lang="nb-NO"/>
              <a:t>HVSKS</a:t>
            </a:r>
          </a:p>
        </p:txBody>
      </p:sp>
      <p:sp>
        <p:nvSpPr>
          <p:cNvPr id="7" name="Plassholder for lysbildenummer 6"/>
          <p:cNvSpPr>
            <a:spLocks noGrp="1"/>
          </p:cNvSpPr>
          <p:nvPr>
            <p:ph type="sldNum" sz="quarter" idx="5"/>
          </p:nvPr>
        </p:nvSpPr>
        <p:spPr/>
        <p:txBody>
          <a:bodyPr/>
          <a:lstStyle/>
          <a:p>
            <a:pPr>
              <a:defRPr/>
            </a:pPr>
            <a:fld id="{56B74B50-57CA-1945-A4A9-F18B0F3A212E}" type="slidenum">
              <a:rPr lang="nb-NO" smtClean="0"/>
              <a:pPr>
                <a:defRPr/>
              </a:pPr>
              <a:t>7</a:t>
            </a:fld>
            <a:endParaRPr lang="nb-NO"/>
          </a:p>
        </p:txBody>
      </p:sp>
    </p:spTree>
    <p:extLst>
      <p:ext uri="{BB962C8B-B14F-4D97-AF65-F5344CB8AC3E}">
        <p14:creationId xmlns:p14="http://schemas.microsoft.com/office/powerpoint/2010/main" val="4230789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JA</a:t>
            </a:r>
          </a:p>
          <a:p>
            <a:r>
              <a:rPr lang="nb-NO" dirty="0"/>
              <a:t>120m</a:t>
            </a:r>
          </a:p>
          <a:p>
            <a:r>
              <a:rPr lang="nb-NO" dirty="0"/>
              <a:t>Om fartøyet har det skal det nyttes, men operasjonelle behov kan gjøre at vi ikke trenger</a:t>
            </a:r>
          </a:p>
          <a:p>
            <a:r>
              <a:rPr lang="nb-NO" dirty="0"/>
              <a:t>Nei</a:t>
            </a:r>
          </a:p>
          <a:p>
            <a:r>
              <a:rPr lang="nb-NO" dirty="0"/>
              <a:t>Nei, men det må meldes inn NOTAM dersom det skal flys BVLOS med tjore</a:t>
            </a:r>
          </a:p>
          <a:p>
            <a:endParaRPr lang="nb-NO" dirty="0"/>
          </a:p>
        </p:txBody>
      </p:sp>
      <p:sp>
        <p:nvSpPr>
          <p:cNvPr id="4" name="Plassholder for topptekst 3"/>
          <p:cNvSpPr>
            <a:spLocks noGrp="1"/>
          </p:cNvSpPr>
          <p:nvPr>
            <p:ph type="hdr" sz="quarter"/>
          </p:nvPr>
        </p:nvSpPr>
        <p:spPr/>
        <p:txBody>
          <a:bodyPr/>
          <a:lstStyle/>
          <a:p>
            <a:pPr>
              <a:defRPr/>
            </a:pPr>
            <a:r>
              <a:rPr lang="nb-NO"/>
              <a:t>HVSKS</a:t>
            </a:r>
          </a:p>
        </p:txBody>
      </p:sp>
      <p:sp>
        <p:nvSpPr>
          <p:cNvPr id="5" name="Plassholder for dato 4"/>
          <p:cNvSpPr>
            <a:spLocks noGrp="1"/>
          </p:cNvSpPr>
          <p:nvPr>
            <p:ph type="dt" idx="1"/>
          </p:nvPr>
        </p:nvSpPr>
        <p:spPr/>
        <p:txBody>
          <a:bodyPr/>
          <a:lstStyle/>
          <a:p>
            <a:pPr>
              <a:defRPr/>
            </a:pPr>
            <a:fld id="{C05C193E-824C-41DA-8182-5CE7F2271BA9}" type="datetime4">
              <a:rPr lang="nb-NO" smtClean="0"/>
              <a:t>9. april 2026</a:t>
            </a:fld>
            <a:endParaRPr lang="nb-NO"/>
          </a:p>
        </p:txBody>
      </p:sp>
      <p:sp>
        <p:nvSpPr>
          <p:cNvPr id="6" name="Plassholder for bunntekst 5"/>
          <p:cNvSpPr>
            <a:spLocks noGrp="1"/>
          </p:cNvSpPr>
          <p:nvPr>
            <p:ph type="ftr" sz="quarter" idx="4"/>
          </p:nvPr>
        </p:nvSpPr>
        <p:spPr/>
        <p:txBody>
          <a:bodyPr/>
          <a:lstStyle/>
          <a:p>
            <a:pPr>
              <a:defRPr/>
            </a:pPr>
            <a:r>
              <a:rPr lang="nb-NO"/>
              <a:t>HVSKS</a:t>
            </a:r>
          </a:p>
        </p:txBody>
      </p:sp>
      <p:sp>
        <p:nvSpPr>
          <p:cNvPr id="7" name="Plassholder for lysbildenummer 6"/>
          <p:cNvSpPr>
            <a:spLocks noGrp="1"/>
          </p:cNvSpPr>
          <p:nvPr>
            <p:ph type="sldNum" sz="quarter" idx="5"/>
          </p:nvPr>
        </p:nvSpPr>
        <p:spPr/>
        <p:txBody>
          <a:bodyPr/>
          <a:lstStyle/>
          <a:p>
            <a:pPr>
              <a:defRPr/>
            </a:pPr>
            <a:fld id="{56B74B50-57CA-1945-A4A9-F18B0F3A212E}" type="slidenum">
              <a:rPr lang="nb-NO" smtClean="0"/>
              <a:pPr>
                <a:defRPr/>
              </a:pPr>
              <a:t>15</a:t>
            </a:fld>
            <a:endParaRPr lang="nb-NO"/>
          </a:p>
        </p:txBody>
      </p:sp>
    </p:spTree>
    <p:extLst>
      <p:ext uri="{BB962C8B-B14F-4D97-AF65-F5344CB8AC3E}">
        <p14:creationId xmlns:p14="http://schemas.microsoft.com/office/powerpoint/2010/main" val="32300487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8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427022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237180" y="794463"/>
            <a:ext cx="816627" cy="954865"/>
          </a:xfrm>
          <a:prstGeom prst="rect">
            <a:avLst/>
          </a:prstGeom>
        </p:spPr>
      </p:pic>
    </p:spTree>
    <p:extLst>
      <p:ext uri="{BB962C8B-B14F-4D97-AF65-F5344CB8AC3E}">
        <p14:creationId xmlns:p14="http://schemas.microsoft.com/office/powerpoint/2010/main" val="1469112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1951303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pic>
        <p:nvPicPr>
          <p:cNvPr id="2" name="Bilde 1"/>
          <p:cNvPicPr>
            <a:picLocks noChangeAspect="1"/>
          </p:cNvPicPr>
          <p:nvPr userDrawn="1"/>
        </p:nvPicPr>
        <p:blipFill>
          <a:blip r:embed="rId3"/>
          <a:stretch>
            <a:fillRect/>
          </a:stretch>
        </p:blipFill>
        <p:spPr>
          <a:xfrm>
            <a:off x="1912776" y="808921"/>
            <a:ext cx="681199" cy="794733"/>
          </a:xfrm>
          <a:prstGeom prst="rect">
            <a:avLst/>
          </a:prstGeom>
        </p:spPr>
      </p:pic>
    </p:spTree>
    <p:extLst>
      <p:ext uri="{BB962C8B-B14F-4D97-AF65-F5344CB8AC3E}">
        <p14:creationId xmlns:p14="http://schemas.microsoft.com/office/powerpoint/2010/main" val="3616233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5921" y="262518"/>
            <a:ext cx="399554" cy="467190"/>
          </a:xfrm>
          <a:prstGeom prst="rect">
            <a:avLst/>
          </a:prstGeom>
        </p:spPr>
      </p:pic>
    </p:spTree>
    <p:extLst>
      <p:ext uri="{BB962C8B-B14F-4D97-AF65-F5344CB8AC3E}">
        <p14:creationId xmlns:p14="http://schemas.microsoft.com/office/powerpoint/2010/main" val="2234855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600258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
        <p:nvSpPr>
          <p:cNvPr id="15" name="TekstSylinder 14"/>
          <p:cNvSpPr txBox="1"/>
          <p:nvPr/>
        </p:nvSpPr>
        <p:spPr>
          <a:xfrm>
            <a:off x="625475" y="233988"/>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96220" y="148155"/>
            <a:ext cx="399554" cy="467190"/>
          </a:xfrm>
          <a:prstGeom prst="rect">
            <a:avLst/>
          </a:prstGeom>
        </p:spPr>
      </p:pic>
    </p:spTree>
    <p:extLst>
      <p:ext uri="{BB962C8B-B14F-4D97-AF65-F5344CB8AC3E}">
        <p14:creationId xmlns:p14="http://schemas.microsoft.com/office/powerpoint/2010/main" val="3148602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17932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12924" y="127979"/>
            <a:ext cx="399554" cy="467190"/>
          </a:xfrm>
          <a:prstGeom prst="rect">
            <a:avLst/>
          </a:prstGeom>
        </p:spPr>
      </p:pic>
    </p:spTree>
    <p:extLst>
      <p:ext uri="{BB962C8B-B14F-4D97-AF65-F5344CB8AC3E}">
        <p14:creationId xmlns:p14="http://schemas.microsoft.com/office/powerpoint/2010/main" val="18700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79077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5921" y="127316"/>
            <a:ext cx="399554" cy="467190"/>
          </a:xfrm>
          <a:prstGeom prst="rect">
            <a:avLst/>
          </a:prstGeom>
        </p:spPr>
      </p:pic>
    </p:spTree>
    <p:extLst>
      <p:ext uri="{BB962C8B-B14F-4D97-AF65-F5344CB8AC3E}">
        <p14:creationId xmlns:p14="http://schemas.microsoft.com/office/powerpoint/2010/main" val="4283366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585749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840963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749251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805093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på ikonet for å legge til et bilde</a:t>
            </a:r>
            <a:endParaRPr lang="nb-NO" noProof="0" dirty="0"/>
          </a:p>
        </p:txBody>
      </p:sp>
    </p:spTree>
    <p:extLst>
      <p:ext uri="{BB962C8B-B14F-4D97-AF65-F5344CB8AC3E}">
        <p14:creationId xmlns:p14="http://schemas.microsoft.com/office/powerpoint/2010/main" val="2027762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4176616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552451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94704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2309879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2">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smtClean="0">
                <a:solidFill>
                  <a:srgbClr val="A6A6A6"/>
                </a:solidFill>
                <a:latin typeface="Cambria"/>
                <a:ea typeface="+mn-ea"/>
                <a:cs typeface="Cambria"/>
              </a:defRPr>
            </a:lvl1pPr>
          </a:lstStyle>
          <a:p>
            <a:pPr>
              <a:defRPr/>
            </a:pPr>
            <a:r>
              <a:rPr lang="nb-NO" dirty="0"/>
              <a:t>Heimevernets våpenskole</a:t>
            </a:r>
          </a:p>
        </p:txBody>
      </p:sp>
      <p:pic>
        <p:nvPicPr>
          <p:cNvPr id="10" name="Bilde 9" descr="Forsvaret_navn_hvit.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7014" y="4797718"/>
            <a:ext cx="589972" cy="76380"/>
          </a:xfrm>
          <a:prstGeom prst="rect">
            <a:avLst/>
          </a:prstGeom>
        </p:spPr>
      </p:pic>
    </p:spTree>
    <p:extLst>
      <p:ext uri="{BB962C8B-B14F-4D97-AF65-F5344CB8AC3E}">
        <p14:creationId xmlns:p14="http://schemas.microsoft.com/office/powerpoint/2010/main" val="3152326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smtClean="0">
                <a:solidFill>
                  <a:srgbClr val="A6A6A6"/>
                </a:solidFill>
                <a:latin typeface="Cambria"/>
                <a:ea typeface="+mn-ea"/>
                <a:cs typeface="Cambria"/>
              </a:defRPr>
            </a:lvl1pPr>
          </a:lstStyle>
          <a:p>
            <a:pPr>
              <a:defRPr/>
            </a:pPr>
            <a:r>
              <a:rPr lang="nb-NO" dirty="0"/>
              <a:t>Heimevernets våpenskole</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4638" y="4740538"/>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084638" y="528827"/>
            <a:ext cx="1017545" cy="1189794"/>
          </a:xfrm>
          <a:prstGeom prst="rect">
            <a:avLst/>
          </a:prstGeom>
        </p:spPr>
      </p:pic>
    </p:spTree>
    <p:extLst>
      <p:ext uri="{BB962C8B-B14F-4D97-AF65-F5344CB8AC3E}">
        <p14:creationId xmlns:p14="http://schemas.microsoft.com/office/powerpoint/2010/main" val="2833693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cxnSp>
        <p:nvCxnSpPr>
          <p:cNvPr id="6" name="Rett linje 5"/>
          <p:cNvCxnSpPr/>
          <p:nvPr/>
        </p:nvCxnSpPr>
        <p:spPr>
          <a:xfrm>
            <a:off x="1995488" y="2982913"/>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pic>
        <p:nvPicPr>
          <p:cNvPr id="9" name="Bilde 5" descr="Forsvaret_logo_midtstilt_cmyk_sort.eps"/>
          <p:cNvPicPr>
            <a:picLocks noChangeAspect="1"/>
          </p:cNvPicPr>
          <p:nvPr/>
        </p:nvPicPr>
        <p:blipFill>
          <a:blip r:embed="rId2">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0"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1"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2" name="Bilde 11" descr="Forsvaret_navn_hvit.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99599" y="4797718"/>
            <a:ext cx="589972" cy="76380"/>
          </a:xfrm>
          <a:prstGeom prst="rect">
            <a:avLst/>
          </a:prstGeom>
        </p:spPr>
      </p:pic>
      <p:sp>
        <p:nvSpPr>
          <p:cNvPr id="14"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4182922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lysbilde - egen heraldikk">
    <p:spTree>
      <p:nvGrpSpPr>
        <p:cNvPr id="1" name=""/>
        <p:cNvGrpSpPr/>
        <p:nvPr/>
      </p:nvGrpSpPr>
      <p:grpSpPr>
        <a:xfrm>
          <a:off x="0" y="0"/>
          <a:ext cx="0" cy="0"/>
          <a:chOff x="0" y="0"/>
          <a:chExt cx="0" cy="0"/>
        </a:xfrm>
      </p:grpSpPr>
      <p:cxnSp>
        <p:nvCxnSpPr>
          <p:cNvPr id="6" name="Rett linje 5"/>
          <p:cNvCxnSpPr/>
          <p:nvPr/>
        </p:nvCxnSpPr>
        <p:spPr>
          <a:xfrm>
            <a:off x="1995488" y="2982913"/>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9" name="Rett linje 8"/>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0" name="Plassholder for dato 3"/>
          <p:cNvSpPr>
            <a:spLocks noGrp="1"/>
          </p:cNvSpPr>
          <p:nvPr>
            <p:ph type="dt" sz="half" idx="16"/>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1" name="Plassholder for bunntekst 4"/>
          <p:cNvSpPr>
            <a:spLocks noGrp="1"/>
          </p:cNvSpPr>
          <p:nvPr>
            <p:ph type="ftr" sz="quarter" idx="17"/>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4" name="Plassholder for bilde 3"/>
          <p:cNvSpPr>
            <a:spLocks noGrp="1"/>
          </p:cNvSpPr>
          <p:nvPr>
            <p:ph type="pic" sz="quarter" idx="18"/>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
        <p:nvSpPr>
          <p:cNvPr id="2" name="TekstSylinder 1"/>
          <p:cNvSpPr txBox="1"/>
          <p:nvPr userDrawn="1"/>
        </p:nvSpPr>
        <p:spPr>
          <a:xfrm>
            <a:off x="1807386" y="4768569"/>
            <a:ext cx="974690" cy="138499"/>
          </a:xfrm>
          <a:prstGeom prst="rect">
            <a:avLst/>
          </a:prstGeom>
          <a:noFill/>
        </p:spPr>
        <p:txBody>
          <a:bodyPr wrap="square" lIns="0" tIns="0" rIns="0" bIns="0" rtlCol="0">
            <a:spAutoFit/>
          </a:bodyPr>
          <a:lstStyle/>
          <a:p>
            <a:pPr algn="ctr"/>
            <a:r>
              <a:rPr lang="nb-NO" sz="900" dirty="0">
                <a:solidFill>
                  <a:srgbClr val="FFFFFF"/>
                </a:solidFill>
                <a:latin typeface="FORSVARET-Bold" panose="02000803020000020004" pitchFamily="2" charset="0"/>
              </a:rPr>
              <a:t>HEIMEVERNET</a:t>
            </a:r>
          </a:p>
        </p:txBody>
      </p:sp>
      <p:pic>
        <p:nvPicPr>
          <p:cNvPr id="12" name="Bilde 11"/>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909650" y="777117"/>
            <a:ext cx="723321" cy="845764"/>
          </a:xfrm>
          <a:prstGeom prst="rect">
            <a:avLst/>
          </a:prstGeom>
        </p:spPr>
      </p:pic>
    </p:spTree>
    <p:extLst>
      <p:ext uri="{BB962C8B-B14F-4D97-AF65-F5344CB8AC3E}">
        <p14:creationId xmlns:p14="http://schemas.microsoft.com/office/powerpoint/2010/main" val="3714521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_svart">
    <p:spTree>
      <p:nvGrpSpPr>
        <p:cNvPr id="1" name=""/>
        <p:cNvGrpSpPr/>
        <p:nvPr/>
      </p:nvGrpSpPr>
      <p:grpSpPr>
        <a:xfrm>
          <a:off x="0" y="0"/>
          <a:ext cx="0" cy="0"/>
          <a:chOff x="0" y="0"/>
          <a:chExt cx="0" cy="0"/>
        </a:xfrm>
      </p:grpSpPr>
      <p:cxnSp>
        <p:nvCxnSpPr>
          <p:cNvPr id="6" name="Rett linje 5"/>
          <p:cNvCxnSpPr/>
          <p:nvPr userDrawn="1"/>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Bilde 7"/>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5921" y="158518"/>
            <a:ext cx="399554" cy="467190"/>
          </a:xfrm>
          <a:prstGeom prst="rect">
            <a:avLst/>
          </a:prstGeom>
        </p:spPr>
      </p:pic>
    </p:spTree>
    <p:extLst>
      <p:ext uri="{BB962C8B-B14F-4D97-AF65-F5344CB8AC3E}">
        <p14:creationId xmlns:p14="http://schemas.microsoft.com/office/powerpoint/2010/main" val="40810689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87586" y="163850"/>
            <a:ext cx="399554" cy="467190"/>
          </a:xfrm>
          <a:prstGeom prst="rect">
            <a:avLst/>
          </a:prstGeom>
        </p:spPr>
      </p:pic>
    </p:spTree>
    <p:extLst>
      <p:ext uri="{BB962C8B-B14F-4D97-AF65-F5344CB8AC3E}">
        <p14:creationId xmlns:p14="http://schemas.microsoft.com/office/powerpoint/2010/main" val="3044894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098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886573" y="163048"/>
            <a:ext cx="399554" cy="467190"/>
          </a:xfrm>
          <a:prstGeom prst="rect">
            <a:avLst/>
          </a:prstGeom>
        </p:spPr>
      </p:pic>
    </p:spTree>
    <p:extLst>
      <p:ext uri="{BB962C8B-B14F-4D97-AF65-F5344CB8AC3E}">
        <p14:creationId xmlns:p14="http://schemas.microsoft.com/office/powerpoint/2010/main" val="707410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pic>
        <p:nvPicPr>
          <p:cNvPr id="5" name="Bilde 4"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958872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nnhold uten bilde - to kolonner">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7859"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37143" y="143935"/>
            <a:ext cx="399554" cy="467190"/>
          </a:xfrm>
          <a:prstGeom prst="rect">
            <a:avLst/>
          </a:prstGeom>
        </p:spPr>
      </p:pic>
    </p:spTree>
    <p:extLst>
      <p:ext uri="{BB962C8B-B14F-4D97-AF65-F5344CB8AC3E}">
        <p14:creationId xmlns:p14="http://schemas.microsoft.com/office/powerpoint/2010/main" val="2001112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pic>
        <p:nvPicPr>
          <p:cNvPr id="5" name="Bilde 4"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6018867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ammenligning">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85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Bilde 15"/>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25921" y="163048"/>
            <a:ext cx="399554" cy="467190"/>
          </a:xfrm>
          <a:prstGeom prst="rect">
            <a:avLst/>
          </a:prstGeom>
        </p:spPr>
      </p:pic>
    </p:spTree>
    <p:extLst>
      <p:ext uri="{BB962C8B-B14F-4D97-AF65-F5344CB8AC3E}">
        <p14:creationId xmlns:p14="http://schemas.microsoft.com/office/powerpoint/2010/main" val="3659585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pic>
        <p:nvPicPr>
          <p:cNvPr id="4" name="Bilde 3" descr="Forsvaret_logo_RGB_hvi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678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spTree>
    <p:extLst>
      <p:ext uri="{BB962C8B-B14F-4D97-AF65-F5344CB8AC3E}">
        <p14:creationId xmlns:p14="http://schemas.microsoft.com/office/powerpoint/2010/main" val="36565766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Innhold uten bilde - en kolonne">
    <p:spTree>
      <p:nvGrpSpPr>
        <p:cNvPr id="1" name=""/>
        <p:cNvGrpSpPr/>
        <p:nvPr/>
      </p:nvGrpSpPr>
      <p:grpSpPr>
        <a:xfrm>
          <a:off x="0" y="0"/>
          <a:ext cx="0" cy="0"/>
          <a:chOff x="0" y="0"/>
          <a:chExt cx="0" cy="0"/>
        </a:xfrm>
      </p:grpSpPr>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bg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8591" y="278841"/>
            <a:ext cx="974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Bilde 12"/>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283209" y="167483"/>
            <a:ext cx="399554" cy="467190"/>
          </a:xfrm>
          <a:prstGeom prst="rect">
            <a:avLst/>
          </a:prstGeom>
        </p:spPr>
      </p:pic>
    </p:spTree>
    <p:extLst>
      <p:ext uri="{BB962C8B-B14F-4D97-AF65-F5344CB8AC3E}">
        <p14:creationId xmlns:p14="http://schemas.microsoft.com/office/powerpoint/2010/main" val="2287115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5" name="Rett linje 4"/>
          <p:cNvCxnSpPr/>
          <p:nvPr/>
        </p:nvCxnSpPr>
        <p:spPr>
          <a:xfrm>
            <a:off x="487363" y="1409700"/>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505325"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22" name="Plassholder for innhold 5"/>
          <p:cNvSpPr>
            <a:spLocks noGrp="1"/>
          </p:cNvSpPr>
          <p:nvPr>
            <p:ph sz="quarter" idx="15"/>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9" name="Plassholder for dato 7"/>
          <p:cNvSpPr>
            <a:spLocks noGrp="1"/>
          </p:cNvSpPr>
          <p:nvPr>
            <p:ph type="dt" sz="half" idx="17"/>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378377" y="751415"/>
            <a:ext cx="3779836" cy="589644"/>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1" name="Plassholder for bilde 3"/>
          <p:cNvSpPr>
            <a:spLocks noGrp="1"/>
          </p:cNvSpPr>
          <p:nvPr>
            <p:ph type="pic" sz="quarter" idx="18"/>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26011591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09700"/>
            <a:ext cx="598488"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5"/>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8"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marL="0" marR="0" indent="0" algn="r" defTabSz="457200" rtl="0" eaLnBrk="1" fontAlgn="auto" latinLnBrk="0" hangingPunct="1">
              <a:lnSpc>
                <a:spcPct val="100000"/>
              </a:lnSpc>
              <a:spcBef>
                <a:spcPts val="0"/>
              </a:spcBef>
              <a:spcAft>
                <a:spcPts val="0"/>
              </a:spcAft>
              <a:buClrTx/>
              <a:buSzTx/>
              <a:buFontTx/>
              <a:buNone/>
              <a:tabLst/>
              <a:defRPr sz="800" smtClean="0">
                <a:solidFill>
                  <a:srgbClr val="767676"/>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3" name="Plassholder for bilde 3"/>
          <p:cNvSpPr>
            <a:spLocks noGrp="1"/>
          </p:cNvSpPr>
          <p:nvPr>
            <p:ph type="pic" sz="quarter" idx="18"/>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dirty="0"/>
              <a:t>Dra bildet til plassholderen eller klikk ikonet for å legge til</a:t>
            </a:r>
          </a:p>
        </p:txBody>
      </p:sp>
    </p:spTree>
    <p:extLst>
      <p:ext uri="{BB962C8B-B14F-4D97-AF65-F5344CB8AC3E}">
        <p14:creationId xmlns:p14="http://schemas.microsoft.com/office/powerpoint/2010/main" val="31066539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sp>
        <p:nvSpPr>
          <p:cNvPr id="2" name="Tittel 1"/>
          <p:cNvSpPr>
            <a:spLocks noGrp="1"/>
          </p:cNvSpPr>
          <p:nvPr>
            <p:ph type="title"/>
          </p:nvPr>
        </p:nvSpPr>
        <p:spPr>
          <a:xfrm>
            <a:off x="636697" y="504386"/>
            <a:ext cx="7870606" cy="644804"/>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Plassholder for innhold 5"/>
          <p:cNvSpPr>
            <a:spLocks noGrp="1"/>
          </p:cNvSpPr>
          <p:nvPr>
            <p:ph sz="quarter" idx="10"/>
          </p:nvPr>
        </p:nvSpPr>
        <p:spPr>
          <a:xfrm>
            <a:off x="622829" y="1276046"/>
            <a:ext cx="7886171" cy="3412371"/>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6371769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8"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1"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4" y="1805214"/>
            <a:ext cx="3388179" cy="2883203"/>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459647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5" name="Rett linje 4"/>
          <p:cNvCxnSpPr/>
          <p:nvPr/>
        </p:nvCxnSpPr>
        <p:spPr>
          <a:xfrm>
            <a:off x="4271963" y="1217613"/>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276046"/>
            <a:ext cx="5335588" cy="34123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endParaRPr lang="nb-NO" dirty="0"/>
          </a:p>
        </p:txBody>
      </p:sp>
      <p:sp>
        <p:nvSpPr>
          <p:cNvPr id="10" name="Tittel 1"/>
          <p:cNvSpPr>
            <a:spLocks noGrp="1"/>
          </p:cNvSpPr>
          <p:nvPr>
            <p:ph type="title"/>
          </p:nvPr>
        </p:nvSpPr>
        <p:spPr>
          <a:xfrm>
            <a:off x="1888698" y="504386"/>
            <a:ext cx="5366604" cy="644804"/>
          </a:xfrm>
          <a:prstGeom prst="rect">
            <a:avLst/>
          </a:prstGeom>
        </p:spPr>
        <p:txBody>
          <a:bodyPr vert="horz" anchor="b"/>
          <a:lstStyle>
            <a:lvl1pPr>
              <a:defRPr spc="0">
                <a:latin typeface="Cambria"/>
                <a:cs typeface="Cambria"/>
              </a:defRPr>
            </a:lvl1pPr>
          </a:lstStyle>
          <a:p>
            <a:r>
              <a:rPr lang="nb-NO" dirty="0"/>
              <a:t>Klikk for å redigere tittelstil</a:t>
            </a:r>
          </a:p>
        </p:txBody>
      </p:sp>
    </p:spTree>
    <p:extLst>
      <p:ext uri="{BB962C8B-B14F-4D97-AF65-F5344CB8AC3E}">
        <p14:creationId xmlns:p14="http://schemas.microsoft.com/office/powerpoint/2010/main" val="22767298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3885651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246511" y="629832"/>
            <a:ext cx="807296" cy="943954"/>
          </a:xfrm>
          <a:prstGeom prst="rect">
            <a:avLst/>
          </a:prstGeom>
        </p:spPr>
      </p:pic>
    </p:spTree>
    <p:extLst>
      <p:ext uri="{BB962C8B-B14F-4D97-AF65-F5344CB8AC3E}">
        <p14:creationId xmlns:p14="http://schemas.microsoft.com/office/powerpoint/2010/main" val="1818470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6866781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solidFill>
                <a:srgbClr val="EFEFEF">
                  <a:lumMod val="65000"/>
                </a:srgbClr>
              </a:solidFill>
            </a:endParaRPr>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1995488" y="313949"/>
            <a:ext cx="695329" cy="813033"/>
          </a:xfrm>
          <a:prstGeom prst="rect">
            <a:avLst/>
          </a:prstGeom>
        </p:spPr>
      </p:pic>
    </p:spTree>
    <p:extLst>
      <p:ext uri="{BB962C8B-B14F-4D97-AF65-F5344CB8AC3E}">
        <p14:creationId xmlns:p14="http://schemas.microsoft.com/office/powerpoint/2010/main" val="4171168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79636" y="147102"/>
            <a:ext cx="399554" cy="467190"/>
          </a:xfrm>
          <a:prstGeom prst="rect">
            <a:avLst/>
          </a:prstGeom>
        </p:spPr>
      </p:pic>
    </p:spTree>
    <p:extLst>
      <p:ext uri="{BB962C8B-B14F-4D97-AF65-F5344CB8AC3E}">
        <p14:creationId xmlns:p14="http://schemas.microsoft.com/office/powerpoint/2010/main" val="147937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6301660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319198" y="156574"/>
            <a:ext cx="399554" cy="467190"/>
          </a:xfrm>
          <a:prstGeom prst="rect">
            <a:avLst/>
          </a:prstGeom>
        </p:spPr>
      </p:pic>
    </p:spTree>
    <p:extLst>
      <p:ext uri="{BB962C8B-B14F-4D97-AF65-F5344CB8AC3E}">
        <p14:creationId xmlns:p14="http://schemas.microsoft.com/office/powerpoint/2010/main" val="10659073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4456462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63596" y="139109"/>
            <a:ext cx="399554" cy="467190"/>
          </a:xfrm>
          <a:prstGeom prst="rect">
            <a:avLst/>
          </a:prstGeom>
        </p:spPr>
      </p:pic>
    </p:spTree>
    <p:extLst>
      <p:ext uri="{BB962C8B-B14F-4D97-AF65-F5344CB8AC3E}">
        <p14:creationId xmlns:p14="http://schemas.microsoft.com/office/powerpoint/2010/main" val="4282496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9803802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8270141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666826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solidFill>
                  <a:srgbClr val="191919"/>
                </a:solidFill>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37178889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solidFill>
                  <a:srgbClr val="191919"/>
                </a:solidFill>
              </a:rPr>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6853819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746037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2662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8896803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7204005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122161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3450823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12114557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4825633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2518613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9792193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6379974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5441668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880216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40817619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5587842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5105367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9026574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7568406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25924260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20674903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3736964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2662522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2912303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7065781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3926001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35574181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6820382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6413579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1843820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8354452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1501956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1588570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pic>
        <p:nvPicPr>
          <p:cNvPr id="10" name="Bilde 9"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4796171"/>
            <a:ext cx="591353" cy="76559"/>
          </a:xfrm>
          <a:prstGeom prst="rect">
            <a:avLst/>
          </a:prstGeom>
        </p:spPr>
      </p:pic>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6" name="Bilde 4"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4267200" y="349250"/>
            <a:ext cx="6096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Tree>
    <p:extLst>
      <p:ext uri="{BB962C8B-B14F-4D97-AF65-F5344CB8AC3E}">
        <p14:creationId xmlns:p14="http://schemas.microsoft.com/office/powerpoint/2010/main" val="26313427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ntern_Tittellysbilde uten bilde">
    <p:spTree>
      <p:nvGrpSpPr>
        <p:cNvPr id="1" name=""/>
        <p:cNvGrpSpPr/>
        <p:nvPr/>
      </p:nvGrpSpPr>
      <p:grpSpPr>
        <a:xfrm>
          <a:off x="0" y="0"/>
          <a:ext cx="0" cy="0"/>
          <a:chOff x="0" y="0"/>
          <a:chExt cx="0" cy="0"/>
        </a:xfrm>
      </p:grpSpPr>
      <p:cxnSp>
        <p:nvCxnSpPr>
          <p:cNvPr id="5" name="Rett linje 4"/>
          <p:cNvCxnSpPr/>
          <p:nvPr/>
        </p:nvCxnSpPr>
        <p:spPr>
          <a:xfrm>
            <a:off x="4271963" y="2982913"/>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080834"/>
            <a:ext cx="3768724" cy="798008"/>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3053056"/>
            <a:ext cx="3768726" cy="693530"/>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4144963"/>
            <a:ext cx="3778250"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9" name="Plassholder for bunntekst 4"/>
          <p:cNvSpPr>
            <a:spLocks noGrp="1"/>
          </p:cNvSpPr>
          <p:nvPr>
            <p:ph type="ftr" sz="quarter" idx="11"/>
          </p:nvPr>
        </p:nvSpPr>
        <p:spPr>
          <a:xfrm>
            <a:off x="2682875" y="3973513"/>
            <a:ext cx="3778250"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90194"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4005066" y="207691"/>
            <a:ext cx="1133867" cy="1325807"/>
          </a:xfrm>
          <a:prstGeom prst="rect">
            <a:avLst/>
          </a:prstGeom>
        </p:spPr>
      </p:pic>
    </p:spTree>
    <p:extLst>
      <p:ext uri="{BB962C8B-B14F-4D97-AF65-F5344CB8AC3E}">
        <p14:creationId xmlns:p14="http://schemas.microsoft.com/office/powerpoint/2010/main" val="38153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4796171"/>
            <a:ext cx="591353" cy="76559"/>
          </a:xfrm>
          <a:prstGeom prst="rect">
            <a:avLst/>
          </a:prstGeom>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5" descr="Forsvaret_logo_midtstilt_cmyk_sort.eps"/>
          <p:cNvPicPr>
            <a:picLocks noChangeAspect="1"/>
          </p:cNvPicPr>
          <p:nvPr/>
        </p:nvPicPr>
        <p:blipFill>
          <a:blip r:embed="rId3">
            <a:extLst>
              <a:ext uri="{28A0092B-C50C-407E-A947-70E740481C1C}">
                <a14:useLocalDpi xmlns:a14="http://schemas.microsoft.com/office/drawing/2010/main" val="0"/>
              </a:ext>
            </a:extLst>
          </a:blip>
          <a:srcRect l="17599" r="22554" b="23276"/>
          <a:stretch>
            <a:fillRect/>
          </a:stretch>
        </p:blipFill>
        <p:spPr bwMode="auto">
          <a:xfrm>
            <a:off x="1985963" y="349250"/>
            <a:ext cx="611187"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0977094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ternt_Tittellysbil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49" y="4709831"/>
            <a:ext cx="963613"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tt linje 5"/>
          <p:cNvCxnSpPr/>
          <p:nvPr/>
        </p:nvCxnSpPr>
        <p:spPr>
          <a:xfrm>
            <a:off x="1995488" y="2982913"/>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0" y="2080834"/>
            <a:ext cx="3777443" cy="798008"/>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89" y="3053056"/>
            <a:ext cx="3777445" cy="693530"/>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0" y="4144963"/>
            <a:ext cx="3787775" cy="233362"/>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endParaRPr lang="nb-NO" dirty="0"/>
          </a:p>
        </p:txBody>
      </p:sp>
      <p:sp>
        <p:nvSpPr>
          <p:cNvPr id="10" name="Plassholder for bunntekst 4"/>
          <p:cNvSpPr>
            <a:spLocks noGrp="1"/>
          </p:cNvSpPr>
          <p:nvPr>
            <p:ph type="ftr" sz="quarter" idx="16"/>
          </p:nvPr>
        </p:nvSpPr>
        <p:spPr>
          <a:xfrm>
            <a:off x="381000" y="3973513"/>
            <a:ext cx="3787775" cy="231775"/>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r>
              <a:rPr lang="nb-NO" dirty="0"/>
              <a:t>Heimevernets våpenskole</a:t>
            </a:r>
          </a:p>
        </p:txBody>
      </p:sp>
      <p:sp>
        <p:nvSpPr>
          <p:cNvPr id="15"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p:cNvPicPr>
            <a:picLocks noChangeAspect="1"/>
          </p:cNvPicPr>
          <p:nvPr userDrawn="1"/>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1914316" y="211167"/>
            <a:ext cx="713990" cy="834853"/>
          </a:xfrm>
          <a:prstGeom prst="rect">
            <a:avLst/>
          </a:prstGeom>
        </p:spPr>
      </p:pic>
    </p:spTree>
    <p:extLst>
      <p:ext uri="{BB962C8B-B14F-4D97-AF65-F5344CB8AC3E}">
        <p14:creationId xmlns:p14="http://schemas.microsoft.com/office/powerpoint/2010/main" val="14804611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_hvit">
    <p:spTree>
      <p:nvGrpSpPr>
        <p:cNvPr id="1" name=""/>
        <p:cNvGrpSpPr/>
        <p:nvPr/>
      </p:nvGrpSpPr>
      <p:grpSpPr>
        <a:xfrm>
          <a:off x="0" y="0"/>
          <a:ext cx="0" cy="0"/>
          <a:chOff x="0" y="0"/>
          <a:chExt cx="0" cy="0"/>
        </a:xfrm>
      </p:grpSpPr>
      <p:cxnSp>
        <p:nvCxnSpPr>
          <p:cNvPr id="5" name="Rett linje 4"/>
          <p:cNvCxnSpPr/>
          <p:nvPr userDrawn="1"/>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2"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8" name="Bilde 7"/>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5619523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8" name="Bilde 4"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1143021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ntern_Innhold med bilde til høyre">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9" name="Plassholder for bunntekst 3"/>
          <p:cNvSpPr>
            <a:spLocks noGrp="1"/>
          </p:cNvSpPr>
          <p:nvPr>
            <p:ph type="ftr" sz="quarter" idx="15"/>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5" name="TekstSylinder 14"/>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6" name="Bilde 15"/>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5811368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pic>
        <p:nvPicPr>
          <p:cNvPr id="7" name="Bilde 5"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813" y="228600"/>
            <a:ext cx="9683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9541054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tern_Innhold med bilde til venstre">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unntekst 3"/>
          <p:cNvSpPr>
            <a:spLocks noGrp="1"/>
          </p:cNvSpPr>
          <p:nvPr>
            <p:ph type="ftr" sz="quarter" idx="15"/>
          </p:nvPr>
        </p:nvSpPr>
        <p:spPr>
          <a:xfrm>
            <a:off x="5216525" y="392113"/>
            <a:ext cx="1758950"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4" name="TekstSylinder 13"/>
          <p:cNvSpPr txBox="1"/>
          <p:nvPr/>
        </p:nvSpPr>
        <p:spPr>
          <a:xfrm>
            <a:off x="5212478" y="265620"/>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5" name="Bilde 14"/>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4814948" y="163048"/>
            <a:ext cx="399554" cy="467190"/>
          </a:xfrm>
          <a:prstGeom prst="rect">
            <a:avLst/>
          </a:prstGeom>
        </p:spPr>
      </p:pic>
    </p:spTree>
    <p:extLst>
      <p:ext uri="{BB962C8B-B14F-4D97-AF65-F5344CB8AC3E}">
        <p14:creationId xmlns:p14="http://schemas.microsoft.com/office/powerpoint/2010/main" val="55112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8647527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tern_Innhold uten bilde - to kolonner">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ekstSylinder 9"/>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3" name="Bilde 12"/>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4046808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004705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ern_Sammenligning">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kstSylinder 15"/>
          <p:cNvSpPr txBox="1"/>
          <p:nvPr/>
        </p:nvSpPr>
        <p:spPr>
          <a:xfrm>
            <a:off x="610333" y="265281"/>
            <a:ext cx="965568" cy="230832"/>
          </a:xfrm>
          <a:prstGeom prst="rect">
            <a:avLst/>
          </a:prstGeom>
          <a:noFill/>
        </p:spPr>
        <p:txBody>
          <a:bodyPr wrap="square" rtlCol="0">
            <a:spAutoFit/>
          </a:bodyPr>
          <a:lstStyle/>
          <a:p>
            <a:r>
              <a:rPr lang="nb-NO" sz="900" dirty="0">
                <a:latin typeface="FORSVARET-Bold" panose="02000803020000020004" pitchFamily="2" charset="0"/>
              </a:rPr>
              <a:t>HEIMEVERNET</a:t>
            </a:r>
          </a:p>
        </p:txBody>
      </p:sp>
      <p:pic>
        <p:nvPicPr>
          <p:cNvPr id="17" name="Bilde 16"/>
          <p:cNvPicPr>
            <a:picLocks noChangeAspect="1"/>
          </p:cNvPicPr>
          <p:nvPr userDrawn="1"/>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75055" y="220499"/>
            <a:ext cx="399554" cy="467190"/>
          </a:xfrm>
          <a:prstGeom prst="rect">
            <a:avLst/>
          </a:prstGeom>
        </p:spPr>
      </p:pic>
    </p:spTree>
    <p:extLst>
      <p:ext uri="{BB962C8B-B14F-4D97-AF65-F5344CB8AC3E}">
        <p14:creationId xmlns:p14="http://schemas.microsoft.com/office/powerpoint/2010/main" val="17109469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25475" y="392113"/>
            <a:ext cx="1760538" cy="238125"/>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r>
              <a:rPr lang="nb-NO" dirty="0"/>
              <a:t>Heimevernets våpenskole</a:t>
            </a:r>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15000784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nhold med bilde til venstre_uten heraldikk">
    <p:spTree>
      <p:nvGrpSpPr>
        <p:cNvPr id="1" name=""/>
        <p:cNvGrpSpPr/>
        <p:nvPr/>
      </p:nvGrpSpPr>
      <p:grpSpPr>
        <a:xfrm>
          <a:off x="0" y="0"/>
          <a:ext cx="0" cy="0"/>
          <a:chOff x="0" y="0"/>
          <a:chExt cx="0" cy="0"/>
        </a:xfrm>
      </p:grpSpPr>
      <p:cxnSp>
        <p:nvCxnSpPr>
          <p:cNvPr id="5" name="Rett linje 4"/>
          <p:cNvCxnSpPr/>
          <p:nvPr/>
        </p:nvCxnSpPr>
        <p:spPr>
          <a:xfrm>
            <a:off x="5086350" y="1416050"/>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4803775"/>
            <a:ext cx="2133600" cy="274638"/>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0" name="Tittel 6"/>
          <p:cNvSpPr>
            <a:spLocks noGrp="1"/>
          </p:cNvSpPr>
          <p:nvPr>
            <p:ph type="title"/>
          </p:nvPr>
        </p:nvSpPr>
        <p:spPr>
          <a:xfrm>
            <a:off x="4977591"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2" name="Plassholder for bilde 3"/>
          <p:cNvSpPr>
            <a:spLocks noGrp="1"/>
          </p:cNvSpPr>
          <p:nvPr>
            <p:ph type="pic" sz="quarter" idx="17"/>
          </p:nvPr>
        </p:nvSpPr>
        <p:spPr>
          <a:xfrm>
            <a:off x="84842"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1763047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nhold med bilde til høyre_uten heraldikk">
    <p:spTree>
      <p:nvGrpSpPr>
        <p:cNvPr id="1" name=""/>
        <p:cNvGrpSpPr/>
        <p:nvPr/>
      </p:nvGrpSpPr>
      <p:grpSpPr>
        <a:xfrm>
          <a:off x="0" y="0"/>
          <a:ext cx="0" cy="0"/>
          <a:chOff x="0" y="0"/>
          <a:chExt cx="0" cy="0"/>
        </a:xfrm>
      </p:grpSpPr>
      <p:cxnSp>
        <p:nvCxnSpPr>
          <p:cNvPr id="6" name="Rett linje 5"/>
          <p:cNvCxnSpPr/>
          <p:nvPr/>
        </p:nvCxnSpPr>
        <p:spPr>
          <a:xfrm>
            <a:off x="487363" y="1416050"/>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51435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751415"/>
            <a:ext cx="3779836" cy="589644"/>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11" name="Plassholder for innhold 5"/>
          <p:cNvSpPr>
            <a:spLocks noGrp="1"/>
          </p:cNvSpPr>
          <p:nvPr>
            <p:ph sz="quarter" idx="10"/>
          </p:nvPr>
        </p:nvSpPr>
        <p:spPr>
          <a:xfrm>
            <a:off x="379413" y="1477129"/>
            <a:ext cx="3779838" cy="3327703"/>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3"/>
          <p:cNvSpPr>
            <a:spLocks noGrp="1"/>
          </p:cNvSpPr>
          <p:nvPr>
            <p:ph type="pic" sz="quarter" idx="17"/>
          </p:nvPr>
        </p:nvSpPr>
        <p:spPr>
          <a:xfrm>
            <a:off x="4596684" y="96684"/>
            <a:ext cx="4453737" cy="495000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23833994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nhold uten bilde - to kolonner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276046"/>
            <a:ext cx="8359244" cy="3412371"/>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666751"/>
            <a:ext cx="8360366"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4838404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ammenligning_uten heraldikk">
    <p:spTree>
      <p:nvGrpSpPr>
        <p:cNvPr id="1" name=""/>
        <p:cNvGrpSpPr/>
        <p:nvPr/>
      </p:nvGrpSpPr>
      <p:grpSpPr>
        <a:xfrm>
          <a:off x="0" y="0"/>
          <a:ext cx="0" cy="0"/>
          <a:chOff x="0" y="0"/>
          <a:chExt cx="0" cy="0"/>
        </a:xfrm>
      </p:grpSpPr>
      <p:cxnSp>
        <p:nvCxnSpPr>
          <p:cNvPr id="4" name="Rett linje 3"/>
          <p:cNvCxnSpPr/>
          <p:nvPr/>
        </p:nvCxnSpPr>
        <p:spPr>
          <a:xfrm>
            <a:off x="4271963" y="1228206"/>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666751"/>
            <a:ext cx="6865938" cy="470956"/>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
        <p:nvSpPr>
          <p:cNvPr id="3" name="Plassholder for innhold 2"/>
          <p:cNvSpPr>
            <a:spLocks noGrp="1"/>
          </p:cNvSpPr>
          <p:nvPr>
            <p:ph sz="quarter" idx="13"/>
          </p:nvPr>
        </p:nvSpPr>
        <p:spPr>
          <a:xfrm>
            <a:off x="1138465"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0" name="Plassholder for innhold 2"/>
          <p:cNvSpPr>
            <a:spLocks noGrp="1"/>
          </p:cNvSpPr>
          <p:nvPr>
            <p:ph sz="quarter" idx="14"/>
          </p:nvPr>
        </p:nvSpPr>
        <p:spPr>
          <a:xfrm>
            <a:off x="4612822" y="1424214"/>
            <a:ext cx="3388178" cy="376238"/>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13" name="Plassholder for innhold 5"/>
          <p:cNvSpPr>
            <a:spLocks noGrp="1"/>
          </p:cNvSpPr>
          <p:nvPr>
            <p:ph sz="quarter" idx="15"/>
          </p:nvPr>
        </p:nvSpPr>
        <p:spPr>
          <a:xfrm>
            <a:off x="4612821"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4" y="1805214"/>
            <a:ext cx="3388179" cy="288320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3839398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nhold uten bilde - en kolonne_uten heraldikk">
    <p:spTree>
      <p:nvGrpSpPr>
        <p:cNvPr id="1" name=""/>
        <p:cNvGrpSpPr/>
        <p:nvPr/>
      </p:nvGrpSpPr>
      <p:grpSpPr>
        <a:xfrm>
          <a:off x="0" y="0"/>
          <a:ext cx="0" cy="0"/>
          <a:chOff x="0" y="0"/>
          <a:chExt cx="0" cy="0"/>
        </a:xfrm>
      </p:grpSpPr>
      <p:cxnSp>
        <p:nvCxnSpPr>
          <p:cNvPr id="4" name="Rett linje 3"/>
          <p:cNvCxnSpPr/>
          <p:nvPr/>
        </p:nvCxnSpPr>
        <p:spPr>
          <a:xfrm>
            <a:off x="4271963" y="1223184"/>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276046"/>
            <a:ext cx="5312834" cy="3417662"/>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546551"/>
            <a:ext cx="5313364" cy="589644"/>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4803775"/>
            <a:ext cx="2133600" cy="274638"/>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endParaRPr lang="nb-NO" dirty="0"/>
          </a:p>
        </p:txBody>
      </p:sp>
    </p:spTree>
    <p:extLst>
      <p:ext uri="{BB962C8B-B14F-4D97-AF65-F5344CB8AC3E}">
        <p14:creationId xmlns:p14="http://schemas.microsoft.com/office/powerpoint/2010/main" val="25198846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bilde 2"/>
          <p:cNvSpPr>
            <a:spLocks noGrp="1"/>
          </p:cNvSpPr>
          <p:nvPr>
            <p:ph type="pic" sz="quarter" idx="17" hasCustomPrompt="1"/>
          </p:nvPr>
        </p:nvSpPr>
        <p:spPr>
          <a:xfrm>
            <a:off x="91441" y="96013"/>
            <a:ext cx="8965692" cy="4965191"/>
          </a:xfrm>
          <a:prstGeom prst="rect">
            <a:avLst/>
          </a:prstGeom>
        </p:spPr>
        <p:txBody>
          <a:bodyPr/>
          <a:lstStyle>
            <a:lvl1pPr marL="0" indent="0" algn="ctr">
              <a:buNone/>
              <a:defRPr>
                <a:solidFill>
                  <a:schemeClr val="tx1">
                    <a:lumMod val="50000"/>
                    <a:lumOff val="50000"/>
                  </a:schemeClr>
                </a:solidFill>
              </a:defRPr>
            </a:lvl1pPr>
          </a:lstStyle>
          <a:p>
            <a:r>
              <a:rPr lang="nb-NO" dirty="0"/>
              <a:t>Klikk for å redigere tekststiler i malen</a:t>
            </a:r>
          </a:p>
        </p:txBody>
      </p:sp>
    </p:spTree>
    <p:extLst>
      <p:ext uri="{BB962C8B-B14F-4D97-AF65-F5344CB8AC3E}">
        <p14:creationId xmlns:p14="http://schemas.microsoft.com/office/powerpoint/2010/main" val="391312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2.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theme" Target="../theme/theme3.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6.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62" r:id="rId1"/>
    <p:sldLayoutId id="2147483803" r:id="rId2"/>
    <p:sldLayoutId id="2147483751" r:id="rId3"/>
    <p:sldLayoutId id="2147483800" r:id="rId4"/>
    <p:sldLayoutId id="2147483813" r:id="rId5"/>
    <p:sldLayoutId id="2147483752" r:id="rId6"/>
    <p:sldLayoutId id="2147483801" r:id="rId7"/>
    <p:sldLayoutId id="2147483755" r:id="rId8"/>
    <p:sldLayoutId id="2147483802" r:id="rId9"/>
    <p:sldLayoutId id="2147483758" r:id="rId10"/>
    <p:sldLayoutId id="2147483804" r:id="rId11"/>
    <p:sldLayoutId id="2147483778" r:id="rId12"/>
    <p:sldLayoutId id="2147483805" r:id="rId13"/>
    <p:sldLayoutId id="2147483759" r:id="rId14"/>
    <p:sldLayoutId id="2147483798" r:id="rId15"/>
    <p:sldLayoutId id="2147483797" r:id="rId16"/>
    <p:sldLayoutId id="2147483791" r:id="rId17"/>
    <p:sldLayoutId id="2147483796" r:id="rId18"/>
    <p:sldLayoutId id="2147483795" r:id="rId19"/>
    <p:sldLayoutId id="2147483786"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ktangel 6"/>
          <p:cNvSpPr>
            <a:spLocks/>
          </p:cNvSpPr>
          <p:nvPr/>
        </p:nvSpPr>
        <p:spPr>
          <a:xfrm>
            <a:off x="92075" y="95250"/>
            <a:ext cx="8959850" cy="4953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75" r:id="rId1"/>
    <p:sldLayoutId id="2147483806" r:id="rId2"/>
    <p:sldLayoutId id="2147483764" r:id="rId3"/>
    <p:sldLayoutId id="2147483776" r:id="rId4"/>
    <p:sldLayoutId id="2147483812" r:id="rId5"/>
    <p:sldLayoutId id="2147483810" r:id="rId6"/>
    <p:sldLayoutId id="2147483811" r:id="rId7"/>
    <p:sldLayoutId id="2147483771" r:id="rId8"/>
    <p:sldLayoutId id="2147483807" r:id="rId9"/>
    <p:sldLayoutId id="2147483779" r:id="rId10"/>
    <p:sldLayoutId id="2147483808" r:id="rId11"/>
    <p:sldLayoutId id="2147483772" r:id="rId12"/>
    <p:sldLayoutId id="2147483809" r:id="rId13"/>
    <p:sldLayoutId id="2147483789" r:id="rId14"/>
    <p:sldLayoutId id="2147483790" r:id="rId15"/>
    <p:sldLayoutId id="2147483792" r:id="rId16"/>
    <p:sldLayoutId id="2147483793" r:id="rId17"/>
    <p:sldLayoutId id="2147483794" r:id="rId18"/>
  </p:sldLayoutIdLst>
  <p:hf hdr="0" dt="0"/>
  <p:txStyles>
    <p:titleStyle>
      <a:lvl1pPr algn="ctr" defTabSz="457200" rtl="0" fontAlgn="base">
        <a:spcBef>
          <a:spcPct val="0"/>
        </a:spcBef>
        <a:spcAft>
          <a:spcPct val="0"/>
        </a:spcAft>
        <a:defRPr sz="2000" i="1" kern="1200">
          <a:solidFill>
            <a:schemeClr val="bg1"/>
          </a:solidFill>
          <a:latin typeface="+mj-lt"/>
          <a:ea typeface="ＭＳ Ｐゴシック" charset="0"/>
          <a:cs typeface="ＭＳ Ｐゴシック" charset="0"/>
        </a:defRPr>
      </a:lvl1pPr>
      <a:lvl2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2pPr>
      <a:lvl3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3pPr>
      <a:lvl4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4pPr>
      <a:lvl5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5pPr>
      <a:lvl6pPr marL="4572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6pPr>
      <a:lvl7pPr marL="9144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1pPr>
      <a:lvl2pPr marL="742950" indent="-28575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2pPr>
      <a:lvl3pPr marL="11430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3pPr>
      <a:lvl4pPr marL="16002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4pPr>
      <a:lvl5pPr marL="20574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solidFill>
                <a:srgbClr val="EFEFEF"/>
              </a:solidFill>
            </a:endParaRPr>
          </a:p>
        </p:txBody>
      </p:sp>
    </p:spTree>
    <p:extLst>
      <p:ext uri="{BB962C8B-B14F-4D97-AF65-F5344CB8AC3E}">
        <p14:creationId xmlns:p14="http://schemas.microsoft.com/office/powerpoint/2010/main" val="170286192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4102536284"/>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Lst>
  <p:hf sldNum="0"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99850075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95250"/>
            <a:ext cx="8959850" cy="4953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898192887"/>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Lst>
  <p:hf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p:cNvSpPr>
            <a:spLocks noGrp="1"/>
          </p:cNvSpPr>
          <p:nvPr>
            <p:ph type="ctrTitle"/>
          </p:nvPr>
        </p:nvSpPr>
        <p:spPr/>
        <p:txBody>
          <a:bodyPr/>
          <a:lstStyle/>
          <a:p>
            <a:r>
              <a:rPr lang="nb-NO" dirty="0"/>
              <a:t>Reglement for operasjoner i militær åpen kategori (MÅK</a:t>
            </a:r>
          </a:p>
        </p:txBody>
      </p:sp>
      <p:sp>
        <p:nvSpPr>
          <p:cNvPr id="2" name="Plassholder for bunntekst 1"/>
          <p:cNvSpPr>
            <a:spLocks noGrp="1"/>
          </p:cNvSpPr>
          <p:nvPr>
            <p:ph type="ftr" sz="quarter" idx="17"/>
          </p:nvPr>
        </p:nvSpPr>
        <p:spPr/>
        <p:txBody>
          <a:bodyPr/>
          <a:lstStyle/>
          <a:p>
            <a:r>
              <a:rPr lang="nb-NO" dirty="0"/>
              <a:t>Heimevernets skole- og kompetansesenter</a:t>
            </a:r>
          </a:p>
        </p:txBody>
      </p:sp>
      <p:pic>
        <p:nvPicPr>
          <p:cNvPr id="7" name="Bilde 6"/>
          <p:cNvPicPr>
            <a:picLocks noChangeAspect="1"/>
          </p:cNvPicPr>
          <p:nvPr/>
        </p:nvPicPr>
        <p:blipFill>
          <a:blip r:embed="rId2">
            <a:extLst>
              <a:ext uri="{BEBA8EAE-BF5A-486C-A8C5-ECC9F3942E4B}">
                <a14:imgProps xmlns:a14="http://schemas.microsoft.com/office/drawing/2010/main">
                  <a14:imgLayer r:embed="rId3">
                    <a14:imgEffect>
                      <a14:backgroundRemoval t="0" b="98756" l="0" r="100000"/>
                    </a14:imgEffect>
                  </a14:imgLayer>
                </a14:imgProps>
              </a:ext>
            </a:extLst>
          </a:blip>
          <a:stretch>
            <a:fillRect/>
          </a:stretch>
        </p:blipFill>
        <p:spPr>
          <a:xfrm>
            <a:off x="1519823" y="237998"/>
            <a:ext cx="1549965" cy="1668622"/>
          </a:xfrm>
          <a:prstGeom prst="rect">
            <a:avLst/>
          </a:prstGeom>
        </p:spPr>
      </p:pic>
      <p:sp>
        <p:nvSpPr>
          <p:cNvPr id="91" name="Plassholder for bilde 90"/>
          <p:cNvSpPr>
            <a:spLocks noGrp="1"/>
          </p:cNvSpPr>
          <p:nvPr>
            <p:ph type="pic" sz="quarter" idx="18"/>
          </p:nvPr>
        </p:nvSpPr>
        <p:spPr/>
      </p:sp>
      <p:pic>
        <p:nvPicPr>
          <p:cNvPr id="9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4322" y="4150096"/>
            <a:ext cx="1780965" cy="56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4322" y="4150096"/>
            <a:ext cx="1780965" cy="57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3"/>
          <p:cNvPicPr>
            <a:picLocks noChangeAspect="1"/>
          </p:cNvPicPr>
          <p:nvPr/>
        </p:nvPicPr>
        <p:blipFill>
          <a:blip r:embed="rId6">
            <a:extLst>
              <a:ext uri="{28A0092B-C50C-407E-A947-70E740481C1C}">
                <a14:useLocalDpi xmlns:a14="http://schemas.microsoft.com/office/drawing/2010/main" val="0"/>
              </a:ext>
            </a:extLst>
          </a:blip>
          <a:srcRect l="20088" r="20088"/>
          <a:stretch>
            <a:fillRect/>
          </a:stretch>
        </p:blipFill>
        <p:spPr bwMode="auto">
          <a:xfrm>
            <a:off x="4596683" y="96684"/>
            <a:ext cx="4453737" cy="49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0498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lassholder for bunntekst 3"/>
          <p:cNvSpPr>
            <a:spLocks noGrp="1"/>
          </p:cNvSpPr>
          <p:nvPr>
            <p:ph type="ftr" sz="quarter" idx="11"/>
          </p:nvPr>
        </p:nvSpPr>
        <p:spPr/>
        <p:txBody>
          <a:bodyPr/>
          <a:lstStyle/>
          <a:p>
            <a:pPr>
              <a:defRPr/>
            </a:pPr>
            <a:r>
              <a:rPr lang="nb-NO" dirty="0"/>
              <a:t>Heimevernets skole- og kompetansesenter</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415" y="2048324"/>
            <a:ext cx="1002506" cy="25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925" y="2657894"/>
            <a:ext cx="1904996"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7479" y="1763267"/>
            <a:ext cx="1002506"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7479" y="2352565"/>
            <a:ext cx="1010442" cy="2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415" y="1475586"/>
            <a:ext cx="1002506" cy="223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6376" y="3589344"/>
            <a:ext cx="1780965" cy="778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6377" y="4467123"/>
            <a:ext cx="1780964" cy="396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6375" y="1425719"/>
            <a:ext cx="1780965" cy="57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6375" y="2087402"/>
            <a:ext cx="1780965" cy="56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6375" y="2735748"/>
            <a:ext cx="1780965" cy="770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kstSylinder 17"/>
          <p:cNvSpPr txBox="1"/>
          <p:nvPr/>
        </p:nvSpPr>
        <p:spPr>
          <a:xfrm>
            <a:off x="1826377" y="1004835"/>
            <a:ext cx="2120202" cy="338554"/>
          </a:xfrm>
          <a:prstGeom prst="rect">
            <a:avLst/>
          </a:prstGeom>
          <a:solidFill>
            <a:schemeClr val="accent3"/>
          </a:solidFill>
        </p:spPr>
        <p:txBody>
          <a:bodyPr vert="horz" wrap="square" rtlCol="0" anchor="t">
            <a:spAutoFit/>
          </a:bodyPr>
          <a:lstStyle/>
          <a:p>
            <a:r>
              <a:rPr lang="nb-NO" sz="1600" dirty="0">
                <a:solidFill>
                  <a:schemeClr val="tx1"/>
                </a:solidFill>
                <a:latin typeface="Cambria"/>
                <a:cs typeface="Cambria"/>
              </a:rPr>
              <a:t>Til 1. lysbildet</a:t>
            </a:r>
          </a:p>
        </p:txBody>
      </p:sp>
      <p:sp>
        <p:nvSpPr>
          <p:cNvPr id="19" name="TekstSylinder 18"/>
          <p:cNvSpPr txBox="1"/>
          <p:nvPr/>
        </p:nvSpPr>
        <p:spPr>
          <a:xfrm>
            <a:off x="4705322" y="1004835"/>
            <a:ext cx="2120202" cy="338554"/>
          </a:xfrm>
          <a:prstGeom prst="rect">
            <a:avLst/>
          </a:prstGeom>
          <a:solidFill>
            <a:schemeClr val="accent3"/>
          </a:solidFill>
        </p:spPr>
        <p:txBody>
          <a:bodyPr vert="horz" wrap="square" rtlCol="0" anchor="t">
            <a:spAutoFit/>
          </a:bodyPr>
          <a:lstStyle/>
          <a:p>
            <a:r>
              <a:rPr lang="nb-NO" sz="1600" dirty="0">
                <a:solidFill>
                  <a:schemeClr val="tx1"/>
                </a:solidFill>
                <a:latin typeface="Cambria"/>
                <a:cs typeface="Cambria"/>
              </a:rPr>
              <a:t>Til øvrige lysbilder</a:t>
            </a:r>
          </a:p>
        </p:txBody>
      </p:sp>
    </p:spTree>
    <p:extLst>
      <p:ext uri="{BB962C8B-B14F-4D97-AF65-F5344CB8AC3E}">
        <p14:creationId xmlns:p14="http://schemas.microsoft.com/office/powerpoint/2010/main" val="309335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4"/>
          <p:cNvSpPr>
            <a:spLocks noGrp="1"/>
          </p:cNvSpPr>
          <p:nvPr>
            <p:ph type="title"/>
          </p:nvPr>
        </p:nvSpPr>
        <p:spPr/>
        <p:txBody>
          <a:bodyPr/>
          <a:lstStyle/>
          <a:p>
            <a:r>
              <a:rPr lang="nb-NO" altLang="nb-NO"/>
              <a:t>Leksjonsmål</a:t>
            </a:r>
            <a:endParaRPr lang="nb-NO" dirty="0"/>
          </a:p>
        </p:txBody>
      </p:sp>
      <p:sp>
        <p:nvSpPr>
          <p:cNvPr id="4" name="Plassholder for bunntekst 3"/>
          <p:cNvSpPr>
            <a:spLocks noGrp="1"/>
          </p:cNvSpPr>
          <p:nvPr>
            <p:ph type="ftr" sz="quarter" idx="11"/>
          </p:nvPr>
        </p:nvSpPr>
        <p:spPr/>
        <p:txBody>
          <a:bodyPr/>
          <a:lstStyle/>
          <a:p>
            <a:r>
              <a:rPr lang="nb-NO"/>
              <a:t>Heimevernets våpenskole</a:t>
            </a:r>
            <a:endParaRPr lang="nb-NO" dirty="0"/>
          </a:p>
        </p:txBody>
      </p:sp>
      <p:sp>
        <p:nvSpPr>
          <p:cNvPr id="14" name="Plassholder for innhold 13"/>
          <p:cNvSpPr>
            <a:spLocks noGrp="1"/>
          </p:cNvSpPr>
          <p:nvPr>
            <p:ph sz="quarter" idx="13"/>
          </p:nvPr>
        </p:nvSpPr>
        <p:spPr/>
        <p:txBody>
          <a:bodyPr/>
          <a:lstStyle/>
          <a:p>
            <a:endParaRPr lang="nb-NO"/>
          </a:p>
        </p:txBody>
      </p:sp>
      <p:sp>
        <p:nvSpPr>
          <p:cNvPr id="11" name="Plassholder for innhold 10"/>
          <p:cNvSpPr>
            <a:spLocks noGrp="1"/>
          </p:cNvSpPr>
          <p:nvPr>
            <p:ph sz="quarter" idx="14"/>
          </p:nvPr>
        </p:nvSpPr>
        <p:spPr/>
        <p:txBody>
          <a:bodyPr/>
          <a:lstStyle/>
          <a:p>
            <a:r>
              <a:rPr lang="nb-NO"/>
              <a:t>Leksjonsplan</a:t>
            </a:r>
            <a:endParaRPr lang="nb-NO" dirty="0"/>
          </a:p>
        </p:txBody>
      </p:sp>
      <p:sp>
        <p:nvSpPr>
          <p:cNvPr id="12" name="Plassholder for innhold 11"/>
          <p:cNvSpPr>
            <a:spLocks noGrp="1"/>
          </p:cNvSpPr>
          <p:nvPr>
            <p:ph sz="quarter" idx="15"/>
          </p:nvPr>
        </p:nvSpPr>
        <p:spPr/>
        <p:txBody>
          <a:bodyPr/>
          <a:lstStyle/>
          <a:p>
            <a:pPr lvl="0"/>
            <a:r>
              <a:rPr lang="nb-NO"/>
              <a:t>Innledning </a:t>
            </a:r>
          </a:p>
          <a:p>
            <a:pPr lvl="0"/>
            <a:r>
              <a:rPr lang="nb-NO"/>
              <a:t>Hoveddel</a:t>
            </a:r>
          </a:p>
          <a:p>
            <a:pPr lvl="0"/>
            <a:r>
              <a:rPr lang="nb-NO"/>
              <a:t>Avslutning</a:t>
            </a:r>
            <a:endParaRPr lang="nb-NO" dirty="0"/>
          </a:p>
        </p:txBody>
      </p:sp>
      <p:sp>
        <p:nvSpPr>
          <p:cNvPr id="15" name="Plassholder for innhold 14"/>
          <p:cNvSpPr>
            <a:spLocks noGrp="1"/>
          </p:cNvSpPr>
          <p:nvPr>
            <p:ph sz="quarter" idx="16"/>
          </p:nvPr>
        </p:nvSpPr>
        <p:spPr/>
        <p:txBody>
          <a:bodyPr/>
          <a:lstStyle/>
          <a:p>
            <a:endParaRPr lang="nb-NO"/>
          </a:p>
        </p:txBody>
      </p:sp>
    </p:spTree>
    <p:extLst>
      <p:ext uri="{BB962C8B-B14F-4D97-AF65-F5344CB8AC3E}">
        <p14:creationId xmlns:p14="http://schemas.microsoft.com/office/powerpoint/2010/main" val="2394530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AGENDA</a:t>
            </a:r>
          </a:p>
        </p:txBody>
      </p:sp>
      <p:sp>
        <p:nvSpPr>
          <p:cNvPr id="3" name="Plassholder for bunntekst 2"/>
          <p:cNvSpPr>
            <a:spLocks noGrp="1"/>
          </p:cNvSpPr>
          <p:nvPr>
            <p:ph type="ftr" sz="quarter" idx="11"/>
          </p:nvPr>
        </p:nvSpPr>
        <p:spPr/>
        <p:txBody>
          <a:bodyPr/>
          <a:lstStyle/>
          <a:p>
            <a:pPr>
              <a:defRPr/>
            </a:pPr>
            <a:r>
              <a:rPr lang="nb-NO" dirty="0"/>
              <a:t>Heimevernets våpenskole</a:t>
            </a:r>
          </a:p>
        </p:txBody>
      </p:sp>
      <p:sp>
        <p:nvSpPr>
          <p:cNvPr id="7" name="Plassholder for innhold 6"/>
          <p:cNvSpPr>
            <a:spLocks noGrp="1"/>
          </p:cNvSpPr>
          <p:nvPr>
            <p:ph sz="quarter" idx="16"/>
          </p:nvPr>
        </p:nvSpPr>
        <p:spPr>
          <a:xfrm>
            <a:off x="1135062" y="1266950"/>
            <a:ext cx="3388179" cy="2883203"/>
          </a:xfrm>
        </p:spPr>
        <p:txBody>
          <a:bodyPr>
            <a:normAutofit lnSpcReduction="10000"/>
          </a:bodyPr>
          <a:lstStyle/>
          <a:p>
            <a:r>
              <a:rPr lang="nb-NO" dirty="0"/>
              <a:t>Relevante definisjoner</a:t>
            </a:r>
          </a:p>
          <a:p>
            <a:r>
              <a:rPr lang="nb-NO" dirty="0"/>
              <a:t>Rammer for UAS i Forsvaret</a:t>
            </a:r>
          </a:p>
          <a:p>
            <a:r>
              <a:rPr lang="nb-NO" dirty="0"/>
              <a:t>Sertifisering av personell og materiell</a:t>
            </a:r>
          </a:p>
          <a:p>
            <a:r>
              <a:rPr lang="nb-NO" dirty="0"/>
              <a:t>Planlegging av UAS aktivitet</a:t>
            </a:r>
          </a:p>
          <a:p>
            <a:r>
              <a:rPr lang="nb-NO" dirty="0"/>
              <a:t>Formål</a:t>
            </a:r>
          </a:p>
          <a:p>
            <a:r>
              <a:rPr lang="nb-NO" dirty="0"/>
              <a:t>Virkeområde</a:t>
            </a:r>
          </a:p>
          <a:p>
            <a:r>
              <a:rPr lang="nb-NO" dirty="0"/>
              <a:t>Flygeregler i MÅK</a:t>
            </a:r>
          </a:p>
          <a:p>
            <a:r>
              <a:rPr lang="nb-NO" dirty="0"/>
              <a:t>Koordinering for flyging i MÅK</a:t>
            </a:r>
          </a:p>
          <a:p>
            <a:r>
              <a:rPr lang="nb-NO" dirty="0"/>
              <a:t>Krav til UAS</a:t>
            </a:r>
          </a:p>
          <a:p>
            <a:endParaRPr lang="nb-NO" dirty="0"/>
          </a:p>
        </p:txBody>
      </p:sp>
      <p:pic>
        <p:nvPicPr>
          <p:cNvPr id="8" name="Bilde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23104" y="160805"/>
            <a:ext cx="402371" cy="469433"/>
          </a:xfrm>
          <a:prstGeom prst="rect">
            <a:avLst/>
          </a:prstGeom>
        </p:spPr>
      </p:pic>
    </p:spTree>
    <p:extLst>
      <p:ext uri="{BB962C8B-B14F-4D97-AF65-F5344CB8AC3E}">
        <p14:creationId xmlns:p14="http://schemas.microsoft.com/office/powerpoint/2010/main" val="1542889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Relevante definisjoner</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6" name="Plassholder for innhold 5">
            <a:extLst>
              <a:ext uri="{FF2B5EF4-FFF2-40B4-BE49-F238E27FC236}">
                <a16:creationId xmlns:a16="http://schemas.microsoft.com/office/drawing/2014/main" id="{71890ECF-CC57-22B4-072D-A45EE2EA49A1}"/>
              </a:ext>
            </a:extLst>
          </p:cNvPr>
          <p:cNvSpPr>
            <a:spLocks noGrp="1"/>
          </p:cNvSpPr>
          <p:nvPr>
            <p:ph sz="quarter" idx="15"/>
          </p:nvPr>
        </p:nvSpPr>
        <p:spPr>
          <a:xfrm>
            <a:off x="4612821" y="1422593"/>
            <a:ext cx="3388179" cy="2883203"/>
          </a:xfrm>
        </p:spPr>
        <p:txBody>
          <a:bodyPr>
            <a:normAutofit fontScale="92500" lnSpcReduction="20000"/>
          </a:bodyPr>
          <a:lstStyle/>
          <a:p>
            <a:r>
              <a:rPr lang="nb-NO" dirty="0"/>
              <a:t>Folkemengder – </a:t>
            </a:r>
            <a:r>
              <a:rPr lang="nb-NO" i="1" dirty="0"/>
              <a:t>En samling av mennesker som gjør det vanskelig å ta seg gjennom folkemassen</a:t>
            </a:r>
          </a:p>
          <a:p>
            <a:r>
              <a:rPr lang="nb-NO" dirty="0"/>
              <a:t>Utenforstående personer – </a:t>
            </a:r>
            <a:r>
              <a:rPr lang="nb-NO" i="1" dirty="0"/>
              <a:t>Mennesker som ikke er en del av operasjonen, øvelsen eller treningsaktiviteten</a:t>
            </a:r>
          </a:p>
          <a:p>
            <a:r>
              <a:rPr lang="nb-NO" dirty="0"/>
              <a:t>Involvert personell – </a:t>
            </a:r>
            <a:r>
              <a:rPr lang="nb-NO" i="1" dirty="0"/>
              <a:t>Personer som er en del av operasjonen, øvelsen eller treningsaktiviteten</a:t>
            </a:r>
          </a:p>
          <a:p>
            <a:r>
              <a:rPr lang="nb-NO" dirty="0"/>
              <a:t>UAS </a:t>
            </a:r>
            <a:r>
              <a:rPr lang="nb-NO" dirty="0" err="1"/>
              <a:t>combined</a:t>
            </a:r>
            <a:r>
              <a:rPr lang="nb-NO" dirty="0"/>
              <a:t> </a:t>
            </a:r>
            <a:r>
              <a:rPr lang="nb-NO" dirty="0" err="1"/>
              <a:t>operations</a:t>
            </a:r>
            <a:r>
              <a:rPr lang="nb-NO" dirty="0"/>
              <a:t> – </a:t>
            </a:r>
            <a:r>
              <a:rPr lang="nb-NO" i="1" dirty="0"/>
              <a:t>Koordinerte operasjoner med militære bemannede og ubemannede luftfartøy</a:t>
            </a:r>
          </a:p>
          <a:p>
            <a:endParaRPr lang="nb-NO" dirty="0"/>
          </a:p>
          <a:p>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38464" y="1422593"/>
            <a:ext cx="3388179" cy="2883203"/>
          </a:xfrm>
        </p:spPr>
        <p:txBody>
          <a:bodyPr>
            <a:normAutofit fontScale="92500" lnSpcReduction="20000"/>
          </a:bodyPr>
          <a:lstStyle/>
          <a:p>
            <a:r>
              <a:rPr lang="nb-NO" dirty="0"/>
              <a:t>MÅK – </a:t>
            </a:r>
            <a:r>
              <a:rPr lang="nb-NO" i="1" dirty="0"/>
              <a:t>Militær Åpen Kategori</a:t>
            </a:r>
          </a:p>
          <a:p>
            <a:r>
              <a:rPr lang="nb-NO" dirty="0"/>
              <a:t>MÅK fører – </a:t>
            </a:r>
            <a:r>
              <a:rPr lang="nb-NO" i="1" dirty="0"/>
              <a:t>Personell som er sertifisert til å operere UAS i MÅK</a:t>
            </a:r>
          </a:p>
          <a:p>
            <a:r>
              <a:rPr lang="nb-NO" dirty="0"/>
              <a:t>UA – </a:t>
            </a:r>
            <a:r>
              <a:rPr lang="nb-NO" i="1" dirty="0" err="1"/>
              <a:t>Unmanned</a:t>
            </a:r>
            <a:r>
              <a:rPr lang="nb-NO" i="1" dirty="0"/>
              <a:t> Aircraft</a:t>
            </a:r>
          </a:p>
          <a:p>
            <a:r>
              <a:rPr lang="nb-NO" dirty="0"/>
              <a:t>UAS – </a:t>
            </a:r>
            <a:r>
              <a:rPr lang="nb-NO" i="1" dirty="0" err="1"/>
              <a:t>Unmanned</a:t>
            </a:r>
            <a:r>
              <a:rPr lang="nb-NO" i="1" dirty="0"/>
              <a:t> Aircraft System. System av komponenter som inkluderer en eller flere UA-er, og alt nødvendig utstyr for å operere UA-en(e)</a:t>
            </a:r>
          </a:p>
          <a:p>
            <a:r>
              <a:rPr lang="nb-NO" dirty="0"/>
              <a:t>VLOS – </a:t>
            </a:r>
            <a:r>
              <a:rPr lang="nb-NO" i="1" dirty="0"/>
              <a:t>Visual Line </a:t>
            </a:r>
            <a:r>
              <a:rPr lang="nb-NO" i="1" dirty="0" err="1"/>
              <a:t>of</a:t>
            </a:r>
            <a:r>
              <a:rPr lang="nb-NO" i="1" dirty="0"/>
              <a:t> </a:t>
            </a:r>
            <a:r>
              <a:rPr lang="nb-NO" i="1" dirty="0" err="1"/>
              <a:t>Sight</a:t>
            </a:r>
            <a:r>
              <a:rPr lang="nb-NO" i="1" dirty="0"/>
              <a:t>. Flyging gjennomført slik at UA hele tiden kan observeres uten hjelpemidler</a:t>
            </a:r>
          </a:p>
          <a:p>
            <a:r>
              <a:rPr lang="nb-NO" dirty="0"/>
              <a:t>BVLOS – </a:t>
            </a:r>
            <a:r>
              <a:rPr lang="nb-NO" i="1" dirty="0"/>
              <a:t>Beyond Visual Line </a:t>
            </a:r>
            <a:r>
              <a:rPr lang="nb-NO" i="1" dirty="0" err="1"/>
              <a:t>of</a:t>
            </a:r>
            <a:r>
              <a:rPr lang="nb-NO" i="1" dirty="0"/>
              <a:t> </a:t>
            </a:r>
            <a:r>
              <a:rPr lang="nb-NO" i="1" dirty="0" err="1"/>
              <a:t>Sight</a:t>
            </a:r>
            <a:r>
              <a:rPr lang="nb-NO" i="1" dirty="0"/>
              <a:t>. Flyging med UA uten VLOS</a:t>
            </a:r>
          </a:p>
          <a:p>
            <a:endParaRPr lang="nb-NO" dirty="0"/>
          </a:p>
          <a:p>
            <a:endParaRPr lang="nb-NO" dirty="0"/>
          </a:p>
        </p:txBody>
      </p:sp>
    </p:spTree>
    <p:extLst>
      <p:ext uri="{BB962C8B-B14F-4D97-AF65-F5344CB8AC3E}">
        <p14:creationId xmlns:p14="http://schemas.microsoft.com/office/powerpoint/2010/main" val="1909881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Rammer for UAS i Forsvaret</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35062" y="1396653"/>
            <a:ext cx="3388179" cy="2883203"/>
          </a:xfrm>
        </p:spPr>
        <p:txBody>
          <a:bodyPr/>
          <a:lstStyle/>
          <a:p>
            <a:r>
              <a:rPr lang="nb-NO" dirty="0"/>
              <a:t>UAS i Forsvaret er underlagt Militær </a:t>
            </a:r>
            <a:r>
              <a:rPr lang="nb-NO" dirty="0" err="1"/>
              <a:t>Luftfartsmyndinghet</a:t>
            </a:r>
            <a:r>
              <a:rPr lang="nb-NO" dirty="0"/>
              <a:t> (MLM)</a:t>
            </a:r>
          </a:p>
          <a:p>
            <a:r>
              <a:rPr lang="nb-NO" dirty="0"/>
              <a:t>Alt materiell og alt personell som skal sertifiseres og alle operasjoner gjennomføres i tråd med regelverk</a:t>
            </a:r>
          </a:p>
          <a:p>
            <a:r>
              <a:rPr lang="nb-NO" dirty="0"/>
              <a:t>140-10, 140-20, 140-11, BML, 100-1J</a:t>
            </a:r>
          </a:p>
          <a:p>
            <a:endParaRPr lang="nb-NO" dirty="0"/>
          </a:p>
        </p:txBody>
      </p:sp>
    </p:spTree>
    <p:extLst>
      <p:ext uri="{BB962C8B-B14F-4D97-AF65-F5344CB8AC3E}">
        <p14:creationId xmlns:p14="http://schemas.microsoft.com/office/powerpoint/2010/main" val="329953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4" name="Plassholder for innhold 3">
            <a:extLst>
              <a:ext uri="{FF2B5EF4-FFF2-40B4-BE49-F238E27FC236}">
                <a16:creationId xmlns:a16="http://schemas.microsoft.com/office/drawing/2014/main" id="{037C39C8-4A44-A46D-C9D9-0C3D472B8B3F}"/>
              </a:ext>
            </a:extLst>
          </p:cNvPr>
          <p:cNvSpPr>
            <a:spLocks noGrp="1"/>
          </p:cNvSpPr>
          <p:nvPr>
            <p:ph sz="quarter" idx="13"/>
          </p:nvPr>
        </p:nvSpPr>
        <p:spPr/>
        <p:txBody>
          <a:bodyPr/>
          <a:lstStyle/>
          <a:p>
            <a:endParaRPr lang="nb-NO"/>
          </a:p>
        </p:txBody>
      </p:sp>
      <p:sp>
        <p:nvSpPr>
          <p:cNvPr id="5" name="Plassholder for innhold 4">
            <a:extLst>
              <a:ext uri="{FF2B5EF4-FFF2-40B4-BE49-F238E27FC236}">
                <a16:creationId xmlns:a16="http://schemas.microsoft.com/office/drawing/2014/main" id="{F5253BF5-BC09-D4AD-0F44-70E7E48AD79B}"/>
              </a:ext>
            </a:extLst>
          </p:cNvPr>
          <p:cNvSpPr>
            <a:spLocks noGrp="1"/>
          </p:cNvSpPr>
          <p:nvPr>
            <p:ph sz="quarter" idx="14"/>
          </p:nvPr>
        </p:nvSpPr>
        <p:spPr/>
        <p:txBody>
          <a:bodyPr/>
          <a:lstStyle/>
          <a:p>
            <a:endParaRPr lang="nb-NO"/>
          </a:p>
        </p:txBody>
      </p:sp>
      <p:sp>
        <p:nvSpPr>
          <p:cNvPr id="6" name="Plassholder for innhold 5">
            <a:extLst>
              <a:ext uri="{FF2B5EF4-FFF2-40B4-BE49-F238E27FC236}">
                <a16:creationId xmlns:a16="http://schemas.microsoft.com/office/drawing/2014/main" id="{71890ECF-CC57-22B4-072D-A45EE2EA49A1}"/>
              </a:ext>
            </a:extLst>
          </p:cNvPr>
          <p:cNvSpPr>
            <a:spLocks noGrp="1"/>
          </p:cNvSpPr>
          <p:nvPr>
            <p:ph sz="quarter" idx="15"/>
          </p:nvPr>
        </p:nvSpPr>
        <p:spPr/>
        <p:txBody>
          <a:bodyPr/>
          <a:lstStyle/>
          <a:p>
            <a:endParaRPr lang="nb-NO"/>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p:txBody>
          <a:bodyPr/>
          <a:lstStyle/>
          <a:p>
            <a:endParaRPr lang="nb-NO"/>
          </a:p>
        </p:txBody>
      </p:sp>
      <p:pic>
        <p:nvPicPr>
          <p:cNvPr id="8" name="Bilde 7">
            <a:extLst>
              <a:ext uri="{FF2B5EF4-FFF2-40B4-BE49-F238E27FC236}">
                <a16:creationId xmlns:a16="http://schemas.microsoft.com/office/drawing/2014/main" id="{4240E46D-EBB1-C34B-0762-6107D13DF910}"/>
              </a:ext>
            </a:extLst>
          </p:cNvPr>
          <p:cNvPicPr>
            <a:picLocks noChangeAspect="1"/>
          </p:cNvPicPr>
          <p:nvPr/>
        </p:nvPicPr>
        <p:blipFill>
          <a:blip r:embed="rId3"/>
          <a:stretch>
            <a:fillRect/>
          </a:stretch>
        </p:blipFill>
        <p:spPr>
          <a:xfrm>
            <a:off x="64427" y="0"/>
            <a:ext cx="9057834" cy="5097294"/>
          </a:xfrm>
          <a:prstGeom prst="rect">
            <a:avLst/>
          </a:prstGeom>
        </p:spPr>
      </p:pic>
    </p:spTree>
    <p:extLst>
      <p:ext uri="{BB962C8B-B14F-4D97-AF65-F5344CB8AC3E}">
        <p14:creationId xmlns:p14="http://schemas.microsoft.com/office/powerpoint/2010/main" val="2816133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4" name="Plassholder for innhold 3">
            <a:extLst>
              <a:ext uri="{FF2B5EF4-FFF2-40B4-BE49-F238E27FC236}">
                <a16:creationId xmlns:a16="http://schemas.microsoft.com/office/drawing/2014/main" id="{037C39C8-4A44-A46D-C9D9-0C3D472B8B3F}"/>
              </a:ext>
            </a:extLst>
          </p:cNvPr>
          <p:cNvSpPr>
            <a:spLocks noGrp="1"/>
          </p:cNvSpPr>
          <p:nvPr>
            <p:ph sz="quarter" idx="13"/>
          </p:nvPr>
        </p:nvSpPr>
        <p:spPr/>
        <p:txBody>
          <a:bodyPr/>
          <a:lstStyle/>
          <a:p>
            <a:endParaRPr lang="nb-NO"/>
          </a:p>
        </p:txBody>
      </p:sp>
      <p:sp>
        <p:nvSpPr>
          <p:cNvPr id="5" name="Plassholder for innhold 4">
            <a:extLst>
              <a:ext uri="{FF2B5EF4-FFF2-40B4-BE49-F238E27FC236}">
                <a16:creationId xmlns:a16="http://schemas.microsoft.com/office/drawing/2014/main" id="{F5253BF5-BC09-D4AD-0F44-70E7E48AD79B}"/>
              </a:ext>
            </a:extLst>
          </p:cNvPr>
          <p:cNvSpPr>
            <a:spLocks noGrp="1"/>
          </p:cNvSpPr>
          <p:nvPr>
            <p:ph sz="quarter" idx="14"/>
          </p:nvPr>
        </p:nvSpPr>
        <p:spPr/>
        <p:txBody>
          <a:bodyPr/>
          <a:lstStyle/>
          <a:p>
            <a:endParaRPr lang="nb-NO"/>
          </a:p>
        </p:txBody>
      </p:sp>
      <p:sp>
        <p:nvSpPr>
          <p:cNvPr id="6" name="Plassholder for innhold 5">
            <a:extLst>
              <a:ext uri="{FF2B5EF4-FFF2-40B4-BE49-F238E27FC236}">
                <a16:creationId xmlns:a16="http://schemas.microsoft.com/office/drawing/2014/main" id="{71890ECF-CC57-22B4-072D-A45EE2EA49A1}"/>
              </a:ext>
            </a:extLst>
          </p:cNvPr>
          <p:cNvSpPr>
            <a:spLocks noGrp="1"/>
          </p:cNvSpPr>
          <p:nvPr>
            <p:ph sz="quarter" idx="15"/>
          </p:nvPr>
        </p:nvSpPr>
        <p:spPr/>
        <p:txBody>
          <a:bodyPr/>
          <a:lstStyle/>
          <a:p>
            <a:endParaRPr lang="nb-NO"/>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p:txBody>
          <a:bodyPr/>
          <a:lstStyle/>
          <a:p>
            <a:endParaRPr lang="nb-NO"/>
          </a:p>
        </p:txBody>
      </p:sp>
      <p:pic>
        <p:nvPicPr>
          <p:cNvPr id="8" name="Bilde 7">
            <a:extLst>
              <a:ext uri="{FF2B5EF4-FFF2-40B4-BE49-F238E27FC236}">
                <a16:creationId xmlns:a16="http://schemas.microsoft.com/office/drawing/2014/main" id="{761AEAA1-5465-0BD2-D8BD-4E3E71C4BE9C}"/>
              </a:ext>
            </a:extLst>
          </p:cNvPr>
          <p:cNvPicPr>
            <a:picLocks noChangeAspect="1"/>
          </p:cNvPicPr>
          <p:nvPr/>
        </p:nvPicPr>
        <p:blipFill>
          <a:blip r:embed="rId2"/>
          <a:stretch>
            <a:fillRect/>
          </a:stretch>
        </p:blipFill>
        <p:spPr>
          <a:xfrm>
            <a:off x="0" y="0"/>
            <a:ext cx="9162778" cy="5143500"/>
          </a:xfrm>
          <a:prstGeom prst="rect">
            <a:avLst/>
          </a:prstGeom>
        </p:spPr>
      </p:pic>
    </p:spTree>
    <p:extLst>
      <p:ext uri="{BB962C8B-B14F-4D97-AF65-F5344CB8AC3E}">
        <p14:creationId xmlns:p14="http://schemas.microsoft.com/office/powerpoint/2010/main" val="3969230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Formål og virkeområde</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4" name="Plassholder for innhold 3">
            <a:extLst>
              <a:ext uri="{FF2B5EF4-FFF2-40B4-BE49-F238E27FC236}">
                <a16:creationId xmlns:a16="http://schemas.microsoft.com/office/drawing/2014/main" id="{037C39C8-4A44-A46D-C9D9-0C3D472B8B3F}"/>
              </a:ext>
            </a:extLst>
          </p:cNvPr>
          <p:cNvSpPr>
            <a:spLocks noGrp="1"/>
          </p:cNvSpPr>
          <p:nvPr>
            <p:ph sz="quarter" idx="13"/>
          </p:nvPr>
        </p:nvSpPr>
        <p:spPr/>
        <p:txBody>
          <a:bodyPr/>
          <a:lstStyle/>
          <a:p>
            <a:r>
              <a:rPr lang="nb-NO" dirty="0"/>
              <a:t>Formål</a:t>
            </a:r>
          </a:p>
        </p:txBody>
      </p:sp>
      <p:sp>
        <p:nvSpPr>
          <p:cNvPr id="5" name="Plassholder for innhold 4">
            <a:extLst>
              <a:ext uri="{FF2B5EF4-FFF2-40B4-BE49-F238E27FC236}">
                <a16:creationId xmlns:a16="http://schemas.microsoft.com/office/drawing/2014/main" id="{F5253BF5-BC09-D4AD-0F44-70E7E48AD79B}"/>
              </a:ext>
            </a:extLst>
          </p:cNvPr>
          <p:cNvSpPr>
            <a:spLocks noGrp="1"/>
          </p:cNvSpPr>
          <p:nvPr>
            <p:ph sz="quarter" idx="14"/>
          </p:nvPr>
        </p:nvSpPr>
        <p:spPr/>
        <p:txBody>
          <a:bodyPr/>
          <a:lstStyle/>
          <a:p>
            <a:r>
              <a:rPr lang="nb-NO" dirty="0"/>
              <a:t>Virkeområde</a:t>
            </a:r>
          </a:p>
        </p:txBody>
      </p:sp>
      <p:sp>
        <p:nvSpPr>
          <p:cNvPr id="6" name="Plassholder for innhold 5">
            <a:extLst>
              <a:ext uri="{FF2B5EF4-FFF2-40B4-BE49-F238E27FC236}">
                <a16:creationId xmlns:a16="http://schemas.microsoft.com/office/drawing/2014/main" id="{71890ECF-CC57-22B4-072D-A45EE2EA49A1}"/>
              </a:ext>
            </a:extLst>
          </p:cNvPr>
          <p:cNvSpPr>
            <a:spLocks noGrp="1"/>
          </p:cNvSpPr>
          <p:nvPr>
            <p:ph sz="quarter" idx="15"/>
          </p:nvPr>
        </p:nvSpPr>
        <p:spPr/>
        <p:txBody>
          <a:bodyPr/>
          <a:lstStyle/>
          <a:p>
            <a:r>
              <a:rPr lang="nb-NO" dirty="0"/>
              <a:t>140-11 gjelder for alt personell som skal operere UAS i MÅK i Forsvaret. </a:t>
            </a:r>
          </a:p>
          <a:p>
            <a:r>
              <a:rPr lang="nb-NO" dirty="0"/>
              <a:t>Gjelder også utenlandske avdelinger som skal operere UAS i samsvar med MÅK i Norge</a:t>
            </a:r>
          </a:p>
          <a:p>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p:txBody>
          <a:bodyPr>
            <a:normAutofit fontScale="92500" lnSpcReduction="10000"/>
          </a:bodyPr>
          <a:lstStyle/>
          <a:p>
            <a:r>
              <a:rPr lang="nb-NO" dirty="0"/>
              <a:t>Formålet med regelverket er todelt</a:t>
            </a:r>
          </a:p>
          <a:p>
            <a:pPr lvl="1"/>
            <a:r>
              <a:rPr lang="nb-NO" dirty="0"/>
              <a:t>Skal sikre forsvarlig regulering, opplæring, planlegging, forberedelse og gjennomføring av UAS operasjoner i Forsvaret</a:t>
            </a:r>
          </a:p>
          <a:p>
            <a:pPr lvl="1"/>
            <a:r>
              <a:rPr lang="nb-NO" dirty="0"/>
              <a:t>Skal tilrettelegge for UAS operasjoner der større antall personer og avdelinger, med begrenset bruk at ressurser, skal kunne operere UAS med tilpassede operative begrensninger</a:t>
            </a:r>
          </a:p>
          <a:p>
            <a:pPr marL="47998" indent="0">
              <a:buNone/>
            </a:pPr>
            <a:endParaRPr lang="nb-NO" dirty="0"/>
          </a:p>
          <a:p>
            <a:endParaRPr lang="nb-NO" dirty="0"/>
          </a:p>
        </p:txBody>
      </p:sp>
    </p:spTree>
    <p:extLst>
      <p:ext uri="{BB962C8B-B14F-4D97-AF65-F5344CB8AC3E}">
        <p14:creationId xmlns:p14="http://schemas.microsoft.com/office/powerpoint/2010/main" val="1520614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Flygeregler i MÅK</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35062" y="1325891"/>
            <a:ext cx="3388179" cy="2883203"/>
          </a:xfrm>
        </p:spPr>
        <p:txBody>
          <a:bodyPr>
            <a:normAutofit fontScale="62500" lnSpcReduction="20000"/>
          </a:bodyPr>
          <a:lstStyle/>
          <a:p>
            <a:r>
              <a:rPr lang="nb-NO" dirty="0"/>
              <a:t>UA har vikeplikt for all bemannet luftfart</a:t>
            </a:r>
          </a:p>
          <a:p>
            <a:r>
              <a:rPr lang="nb-NO" dirty="0"/>
              <a:t>Flygingen skal gjennomføres i samsvar med brukermanual til systemet</a:t>
            </a:r>
          </a:p>
          <a:p>
            <a:r>
              <a:rPr lang="nb-NO" dirty="0"/>
              <a:t>Skal skje innenfor VLOS med følgende tilleggsregler</a:t>
            </a:r>
          </a:p>
          <a:p>
            <a:pPr lvl="1"/>
            <a:r>
              <a:rPr lang="nb-NO" dirty="0"/>
              <a:t>Ved operasjoner i mørke kan NVG nyttes</a:t>
            </a:r>
          </a:p>
          <a:p>
            <a:pPr lvl="1"/>
            <a:r>
              <a:rPr lang="nb-NO" dirty="0"/>
              <a:t>Det kan nyttes observatør for å ivareta VLOS. Åpent samband kreves</a:t>
            </a:r>
          </a:p>
          <a:p>
            <a:pPr lvl="1"/>
            <a:r>
              <a:rPr lang="nb-NO" dirty="0"/>
              <a:t>Brukes videobriller skal VLOS ivaretas ved bruk av observatør</a:t>
            </a:r>
          </a:p>
          <a:p>
            <a:pPr lvl="1"/>
            <a:r>
              <a:rPr lang="nb-NO" dirty="0"/>
              <a:t>Kan nytte «</a:t>
            </a:r>
            <a:r>
              <a:rPr lang="nb-NO" dirty="0" err="1"/>
              <a:t>Follow</a:t>
            </a:r>
            <a:r>
              <a:rPr lang="nb-NO" dirty="0"/>
              <a:t> </a:t>
            </a:r>
            <a:r>
              <a:rPr lang="nb-NO" dirty="0" err="1"/>
              <a:t>me</a:t>
            </a:r>
            <a:r>
              <a:rPr lang="nb-NO" dirty="0"/>
              <a:t>» på maks 30m høyde og avstand fra fører uten at VLOS opprettholdes</a:t>
            </a:r>
          </a:p>
          <a:p>
            <a:pPr lvl="1"/>
            <a:r>
              <a:rPr lang="nb-NO" dirty="0"/>
              <a:t>For operasjoner med tjoret UAS som er varslet på NOTAM bortfaller kravet om VLOS</a:t>
            </a:r>
          </a:p>
          <a:p>
            <a:pPr lvl="1"/>
            <a:r>
              <a:rPr lang="nb-NO" dirty="0"/>
              <a:t>Skal flys lavere enn 120 meter</a:t>
            </a:r>
          </a:p>
          <a:p>
            <a:pPr lvl="1"/>
            <a:r>
              <a:rPr lang="nb-NO" dirty="0"/>
              <a:t>Navigasjon- og/eller anti-kollisjonslys skal nyttes dersom systemet har det montert</a:t>
            </a:r>
          </a:p>
          <a:p>
            <a:pPr lvl="1"/>
            <a:r>
              <a:rPr lang="nb-NO" dirty="0"/>
              <a:t>Skal registreres på </a:t>
            </a:r>
            <a:r>
              <a:rPr lang="nb-NO" dirty="0" err="1"/>
              <a:t>HemsWX</a:t>
            </a:r>
            <a:r>
              <a:rPr lang="nb-NO" dirty="0"/>
              <a:t> DROPS med mindre det foreligger tungtveiende operative årsaker</a:t>
            </a:r>
          </a:p>
          <a:p>
            <a:pPr lvl="1"/>
            <a:r>
              <a:rPr lang="nb-NO" dirty="0"/>
              <a:t>Remote-ID skal nyttes dersom det finnes på systemet</a:t>
            </a:r>
          </a:p>
          <a:p>
            <a:endParaRPr lang="nb-NO" dirty="0"/>
          </a:p>
          <a:p>
            <a:endParaRPr lang="nb-NO" dirty="0"/>
          </a:p>
        </p:txBody>
      </p:sp>
      <p:pic>
        <p:nvPicPr>
          <p:cNvPr id="8" name="Picture 2">
            <a:extLst>
              <a:ext uri="{FF2B5EF4-FFF2-40B4-BE49-F238E27FC236}">
                <a16:creationId xmlns:a16="http://schemas.microsoft.com/office/drawing/2014/main" id="{6976CA4A-F15B-3330-416A-585288C6FE82}"/>
              </a:ext>
            </a:extLst>
          </p:cNvPr>
          <p:cNvPicPr>
            <a:picLocks noGrp="1" noChangeAspect="1" noChangeArrowheads="1"/>
          </p:cNvPicPr>
          <p:nvPr>
            <p:ph sz="quarter" idx="15"/>
          </p:nvPr>
        </p:nvPicPr>
        <p:blipFill>
          <a:blip r:embed="rId2" cstate="print">
            <a:extLst>
              <a:ext uri="{28A0092B-C50C-407E-A947-70E740481C1C}">
                <a14:useLocalDpi xmlns:a14="http://schemas.microsoft.com/office/drawing/2010/main" val="0"/>
              </a:ext>
            </a:extLst>
          </a:blip>
          <a:srcRect/>
          <a:stretch>
            <a:fillRect/>
          </a:stretch>
        </p:blipFill>
        <p:spPr bwMode="auto">
          <a:xfrm>
            <a:off x="4988361" y="1231643"/>
            <a:ext cx="4096646" cy="3071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352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Flygeregler i MÅK</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35062" y="1355389"/>
            <a:ext cx="3388179" cy="2883203"/>
          </a:xfrm>
        </p:spPr>
        <p:txBody>
          <a:bodyPr>
            <a:normAutofit fontScale="92500" lnSpcReduction="10000"/>
          </a:bodyPr>
          <a:lstStyle/>
          <a:p>
            <a:r>
              <a:rPr lang="nb-NO" dirty="0"/>
              <a:t>Følgende er ikke tillat for UAS operasjoner i MÅK</a:t>
            </a:r>
          </a:p>
          <a:p>
            <a:pPr lvl="1"/>
            <a:r>
              <a:rPr lang="nb-NO" dirty="0"/>
              <a:t>Slipp av objekter fra UA</a:t>
            </a:r>
          </a:p>
          <a:p>
            <a:pPr lvl="1"/>
            <a:r>
              <a:rPr lang="nb-NO" dirty="0"/>
              <a:t>Bevæpning av UA</a:t>
            </a:r>
          </a:p>
          <a:p>
            <a:pPr lvl="1"/>
            <a:r>
              <a:rPr lang="nb-NO" dirty="0"/>
              <a:t>Frakt av farlig gods med UA</a:t>
            </a:r>
          </a:p>
          <a:p>
            <a:pPr lvl="1"/>
            <a:r>
              <a:rPr lang="nb-NO" dirty="0"/>
              <a:t>Flyging sammen med bemannet luftfart</a:t>
            </a:r>
          </a:p>
          <a:p>
            <a:pPr lvl="1"/>
            <a:r>
              <a:rPr lang="nb-NO" dirty="0"/>
              <a:t>Mobilere operasjoner hvor fører sitter i kjøretøy i bevegelse </a:t>
            </a:r>
          </a:p>
          <a:p>
            <a:pPr lvl="2"/>
            <a:r>
              <a:rPr lang="nb-NO" dirty="0"/>
              <a:t>Unntak er kortere reposisjonering av kjøretøy med UA i «</a:t>
            </a:r>
            <a:r>
              <a:rPr lang="nb-NO" dirty="0" err="1"/>
              <a:t>follow</a:t>
            </a:r>
            <a:r>
              <a:rPr lang="nb-NO" dirty="0"/>
              <a:t> </a:t>
            </a:r>
            <a:r>
              <a:rPr lang="nb-NO" dirty="0" err="1"/>
              <a:t>me</a:t>
            </a:r>
            <a:r>
              <a:rPr lang="nb-NO" dirty="0"/>
              <a:t>» mode</a:t>
            </a:r>
          </a:p>
          <a:p>
            <a:endParaRPr lang="nb-NO" dirty="0"/>
          </a:p>
          <a:p>
            <a:endParaRPr lang="nb-NO" dirty="0"/>
          </a:p>
        </p:txBody>
      </p:sp>
    </p:spTree>
    <p:extLst>
      <p:ext uri="{BB962C8B-B14F-4D97-AF65-F5344CB8AC3E}">
        <p14:creationId xmlns:p14="http://schemas.microsoft.com/office/powerpoint/2010/main" val="2730729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Koordinering for flyging i MÅK</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35062" y="1362762"/>
            <a:ext cx="3388179" cy="2883203"/>
          </a:xfrm>
        </p:spPr>
        <p:txBody>
          <a:bodyPr>
            <a:normAutofit fontScale="77500" lnSpcReduction="20000"/>
          </a:bodyPr>
          <a:lstStyle/>
          <a:p>
            <a:r>
              <a:rPr lang="nb-NO" dirty="0"/>
              <a:t>Operasjoner i MÅK kan som hovedregel foregå uten særskilt tildelt luftrom, med mindre sjef Forsvarets operative hovedkvarter (FOH) eller sjef Joint Air Operations Center (JAOC) utsteder spesifikke krav om dette i forbindelse med operasjoner eller øvelser. </a:t>
            </a:r>
          </a:p>
          <a:p>
            <a:r>
              <a:rPr lang="nb-NO" dirty="0"/>
              <a:t>For flyging med tjoret UAS i MÅK der VLOS ikke opprettholdes skal flyging meldes inn på NOTAM. Det skal fremkomme av NOTAM at UA er koblet til bakken med en wire, og at den ikke er under visuell observasjon til enhver tid. All innmelding av NOTAM skal skje gjennom LFTS UAS OS. Innenfor restriksjons- og fareområder skal flyging med </a:t>
            </a:r>
          </a:p>
          <a:p>
            <a:endParaRPr lang="nb-NO" dirty="0"/>
          </a:p>
          <a:p>
            <a:endParaRPr lang="nb-NO" dirty="0"/>
          </a:p>
        </p:txBody>
      </p:sp>
      <p:pic>
        <p:nvPicPr>
          <p:cNvPr id="8" name="Picture 2">
            <a:extLst>
              <a:ext uri="{FF2B5EF4-FFF2-40B4-BE49-F238E27FC236}">
                <a16:creationId xmlns:a16="http://schemas.microsoft.com/office/drawing/2014/main" id="{805AF32A-EB61-6DF1-5B4E-56A1EDB85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6858" y="1362762"/>
            <a:ext cx="4348046" cy="2557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032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Krav til UAS</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1143000" y="1424214"/>
            <a:ext cx="3388179" cy="2883203"/>
          </a:xfrm>
        </p:spPr>
        <p:txBody>
          <a:bodyPr>
            <a:normAutofit fontScale="77500" lnSpcReduction="20000"/>
          </a:bodyPr>
          <a:lstStyle/>
          <a:p>
            <a:r>
              <a:rPr lang="nb-NO" dirty="0"/>
              <a:t>Alle UAS som opereres i MÅK skal </a:t>
            </a:r>
          </a:p>
          <a:p>
            <a:pPr lvl="1"/>
            <a:r>
              <a:rPr lang="nb-NO" dirty="0"/>
              <a:t>a. veie mindre enn 25 kg </a:t>
            </a:r>
          </a:p>
          <a:p>
            <a:pPr lvl="1"/>
            <a:r>
              <a:rPr lang="nb-NO" dirty="0"/>
              <a:t>b. ha godkjent TFG9 fra Forsvarsmateriell luftkapasiteter (FMA LU) </a:t>
            </a:r>
          </a:p>
          <a:p>
            <a:pPr lvl="1"/>
            <a:r>
              <a:rPr lang="nb-NO" dirty="0"/>
              <a:t>c. være godkjent for bruk av DIF.10 </a:t>
            </a:r>
          </a:p>
          <a:p>
            <a:endParaRPr lang="nb-NO" dirty="0"/>
          </a:p>
          <a:p>
            <a:r>
              <a:rPr lang="nb-NO" dirty="0"/>
              <a:t>Det er ikke tillat å montere utstyr på UA, eller å modifisere hardware eller software på UAS etter at TFG er utstedt, med mindre noe annet er beskrevet i TFG. </a:t>
            </a:r>
          </a:p>
          <a:p>
            <a:r>
              <a:rPr lang="nb-NO" dirty="0"/>
              <a:t>Forsvaret er selvassurandør og det skal derfor ikke tegnes egen ansvarsforsikring for militært godkjente UAS. </a:t>
            </a:r>
          </a:p>
          <a:p>
            <a:endParaRPr lang="nb-NO" dirty="0"/>
          </a:p>
          <a:p>
            <a:endParaRPr lang="nb-NO" dirty="0"/>
          </a:p>
        </p:txBody>
      </p:sp>
      <p:pic>
        <p:nvPicPr>
          <p:cNvPr id="8" name="Picture 2">
            <a:extLst>
              <a:ext uri="{FF2B5EF4-FFF2-40B4-BE49-F238E27FC236}">
                <a16:creationId xmlns:a16="http://schemas.microsoft.com/office/drawing/2014/main" id="{056D38BE-87DC-5F64-E4AD-374043414B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3605" y="1230144"/>
            <a:ext cx="4026060" cy="268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164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pic>
        <p:nvPicPr>
          <p:cNvPr id="8" name="Bilde 7">
            <a:extLst>
              <a:ext uri="{FF2B5EF4-FFF2-40B4-BE49-F238E27FC236}">
                <a16:creationId xmlns:a16="http://schemas.microsoft.com/office/drawing/2014/main" id="{59927089-34EF-45FD-E033-712FA75BCDA2}"/>
              </a:ext>
            </a:extLst>
          </p:cNvPr>
          <p:cNvPicPr>
            <a:picLocks noChangeAspect="1"/>
          </p:cNvPicPr>
          <p:nvPr/>
        </p:nvPicPr>
        <p:blipFill>
          <a:blip r:embed="rId2"/>
          <a:stretch>
            <a:fillRect/>
          </a:stretch>
        </p:blipFill>
        <p:spPr>
          <a:xfrm>
            <a:off x="2572462" y="210096"/>
            <a:ext cx="3788616" cy="4723307"/>
          </a:xfrm>
          <a:prstGeom prst="rect">
            <a:avLst/>
          </a:prstGeom>
        </p:spPr>
      </p:pic>
    </p:spTree>
    <p:extLst>
      <p:ext uri="{BB962C8B-B14F-4D97-AF65-F5344CB8AC3E}">
        <p14:creationId xmlns:p14="http://schemas.microsoft.com/office/powerpoint/2010/main" val="267820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B4B961-2AFC-BD88-9A10-43D86EEC5F33}"/>
              </a:ext>
            </a:extLst>
          </p:cNvPr>
          <p:cNvSpPr>
            <a:spLocks noGrp="1"/>
          </p:cNvSpPr>
          <p:nvPr>
            <p:ph type="title"/>
          </p:nvPr>
        </p:nvSpPr>
        <p:spPr/>
        <p:txBody>
          <a:bodyPr/>
          <a:lstStyle/>
          <a:p>
            <a:r>
              <a:rPr lang="nb-NO" dirty="0"/>
              <a:t>Kontroll av læring</a:t>
            </a:r>
          </a:p>
        </p:txBody>
      </p:sp>
      <p:sp>
        <p:nvSpPr>
          <p:cNvPr id="3" name="Plassholder for bunntekst 2">
            <a:extLst>
              <a:ext uri="{FF2B5EF4-FFF2-40B4-BE49-F238E27FC236}">
                <a16:creationId xmlns:a16="http://schemas.microsoft.com/office/drawing/2014/main" id="{69772F74-1C80-C38B-B29E-59B66A6B6584}"/>
              </a:ext>
            </a:extLst>
          </p:cNvPr>
          <p:cNvSpPr>
            <a:spLocks noGrp="1"/>
          </p:cNvSpPr>
          <p:nvPr>
            <p:ph type="ftr" sz="quarter" idx="11"/>
          </p:nvPr>
        </p:nvSpPr>
        <p:spPr/>
        <p:txBody>
          <a:bodyPr/>
          <a:lstStyle/>
          <a:p>
            <a:pPr>
              <a:defRPr/>
            </a:pPr>
            <a:r>
              <a:rPr lang="nb-NO" dirty="0"/>
              <a:t>Heimevernets skole- og kompetansesenter</a:t>
            </a:r>
          </a:p>
          <a:p>
            <a:pPr>
              <a:defRPr/>
            </a:pPr>
            <a:endParaRPr lang="nb-NO" dirty="0"/>
          </a:p>
        </p:txBody>
      </p:sp>
      <p:sp>
        <p:nvSpPr>
          <p:cNvPr id="7" name="Plassholder for innhold 6">
            <a:extLst>
              <a:ext uri="{FF2B5EF4-FFF2-40B4-BE49-F238E27FC236}">
                <a16:creationId xmlns:a16="http://schemas.microsoft.com/office/drawing/2014/main" id="{AC485407-0F21-6105-4ECE-45B641B1D374}"/>
              </a:ext>
            </a:extLst>
          </p:cNvPr>
          <p:cNvSpPr>
            <a:spLocks noGrp="1"/>
          </p:cNvSpPr>
          <p:nvPr>
            <p:ph sz="quarter" idx="16"/>
          </p:nvPr>
        </p:nvSpPr>
        <p:spPr>
          <a:xfrm>
            <a:off x="2873941" y="1399633"/>
            <a:ext cx="3388179" cy="2883203"/>
          </a:xfrm>
        </p:spPr>
        <p:txBody>
          <a:bodyPr/>
          <a:lstStyle/>
          <a:p>
            <a:r>
              <a:rPr lang="nb-NO" dirty="0"/>
              <a:t>Har UA vikeplikt for bemannet luftfart?</a:t>
            </a:r>
          </a:p>
          <a:p>
            <a:r>
              <a:rPr lang="nb-NO" dirty="0"/>
              <a:t>Hvor høyt over nærmeste punkt på jorden kan UA fly?</a:t>
            </a:r>
          </a:p>
          <a:p>
            <a:r>
              <a:rPr lang="nb-NO" dirty="0"/>
              <a:t>Må vi ha på navigasjon/anti-kollisjonslys?</a:t>
            </a:r>
          </a:p>
          <a:p>
            <a:r>
              <a:rPr lang="nb-NO" dirty="0"/>
              <a:t>Kan vi slippe objekter fra UA når vi flyr MÅK?</a:t>
            </a:r>
          </a:p>
          <a:p>
            <a:r>
              <a:rPr lang="nb-NO" dirty="0"/>
              <a:t>Krever tjoret UA VLOS?</a:t>
            </a:r>
          </a:p>
          <a:p>
            <a:endParaRPr lang="nb-NO" dirty="0"/>
          </a:p>
          <a:p>
            <a:endParaRPr lang="nb-NO" dirty="0"/>
          </a:p>
          <a:p>
            <a:endParaRPr lang="nb-NO" dirty="0"/>
          </a:p>
        </p:txBody>
      </p:sp>
    </p:spTree>
    <p:extLst>
      <p:ext uri="{BB962C8B-B14F-4D97-AF65-F5344CB8AC3E}">
        <p14:creationId xmlns:p14="http://schemas.microsoft.com/office/powerpoint/2010/main" val="3266709736"/>
      </p:ext>
    </p:extLst>
  </p:cSld>
  <p:clrMapOvr>
    <a:masterClrMapping/>
  </p:clrMapOvr>
</p:sld>
</file>

<file path=ppt/theme/theme1.xml><?xml version="1.0" encoding="utf-8"?>
<a:theme xmlns:a="http://schemas.openxmlformats.org/drawingml/2006/main" name="Innføring i forsvar - områdenivå">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6E368535-8758-49D1-B127-2EE7F0645E80}"/>
    </a:ext>
  </a:extLst>
</a:theme>
</file>

<file path=ppt/theme/theme2.xml><?xml version="1.0" encoding="utf-8"?>
<a:theme xmlns:a="http://schemas.openxmlformats.org/drawingml/2006/main" name="Forsvaret_16-9_svart">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90000"/>
            <a:lumOff val="10000"/>
          </a:schemeClr>
        </a:solidFill>
        <a:ln w="6350" cmpd="sng">
          <a:solidFill>
            <a:schemeClr val="bg2">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sjon1" id="{B64BF9CF-BDB6-4B7D-8D43-2DD2489E3B65}" vid="{E01CCC90-5828-465A-948E-DC35A7AC35E1}"/>
    </a:ext>
  </a:extLst>
</a:theme>
</file>

<file path=ppt/theme/theme3.xml><?xml version="1.0" encoding="utf-8"?>
<a:theme xmlns:a="http://schemas.openxmlformats.org/drawingml/2006/main" name="HVSKS leksjons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7D7ECF07-D4A8-42C4-ACF3-DA5C3A034C52}"/>
    </a:ext>
  </a:extLst>
</a:theme>
</file>

<file path=ppt/theme/theme4.xml><?xml version="1.0" encoding="utf-8"?>
<a:theme xmlns:a="http://schemas.openxmlformats.org/drawingml/2006/main" name="HVSKS 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B3C947C8-E0A5-4AE4-B688-7A88BD7B6E52}"/>
    </a:ext>
  </a:extLst>
</a:theme>
</file>

<file path=ppt/theme/theme5.xml><?xml version="1.0" encoding="utf-8"?>
<a:theme xmlns:a="http://schemas.openxmlformats.org/drawingml/2006/main" name="1_HVSKS mal">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967C836F-8EF9-4C62-B849-CE1C04C81C23}"/>
    </a:ext>
  </a:extLst>
</a:theme>
</file>

<file path=ppt/theme/theme6.xml><?xml version="1.0" encoding="utf-8"?>
<a:theme xmlns:a="http://schemas.openxmlformats.org/drawingml/2006/main" name="Forsvaret_16-9_lys">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extLst>
    <a:ext uri="{05A4C25C-085E-4340-85A3-A5531E510DB2}">
      <thm15:themeFamily xmlns:thm15="http://schemas.microsoft.com/office/thememl/2012/main" name="Presentasjon1" id="{B64BF9CF-BDB6-4B7D-8D43-2DD2489E3B65}" vid="{10B79DC6-973F-4A1B-B706-04BBD4BBB77C}"/>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2022-02-16 (U) PPT leksjonsmal HVVS</Template>
  <TotalTime>8</TotalTime>
  <Words>924</Words>
  <Application>Microsoft Office PowerPoint</Application>
  <PresentationFormat>Skjermfremvisning (16:9)</PresentationFormat>
  <Paragraphs>118</Paragraphs>
  <Slides>15</Slides>
  <Notes>3</Notes>
  <HiddenSlides>1</HiddenSlides>
  <MMClips>0</MMClips>
  <ScaleCrop>false</ScaleCrop>
  <HeadingPairs>
    <vt:vector size="6" baseType="variant">
      <vt:variant>
        <vt:lpstr>Brukte skrifter</vt:lpstr>
      </vt:variant>
      <vt:variant>
        <vt:i4>7</vt:i4>
      </vt:variant>
      <vt:variant>
        <vt:lpstr>Tema</vt:lpstr>
      </vt:variant>
      <vt:variant>
        <vt:i4>6</vt:i4>
      </vt:variant>
      <vt:variant>
        <vt:lpstr>Lysbildetitler</vt:lpstr>
      </vt:variant>
      <vt:variant>
        <vt:i4>15</vt:i4>
      </vt:variant>
    </vt:vector>
  </HeadingPairs>
  <TitlesOfParts>
    <vt:vector size="28" baseType="lpstr">
      <vt:lpstr>Arial</vt:lpstr>
      <vt:lpstr>Calibri</vt:lpstr>
      <vt:lpstr>Cambria</vt:lpstr>
      <vt:lpstr>FORSVARET-Bold</vt:lpstr>
      <vt:lpstr>FORSVARET-Medium</vt:lpstr>
      <vt:lpstr>Myriad Pro</vt:lpstr>
      <vt:lpstr>Wingdings</vt:lpstr>
      <vt:lpstr>Innføring i forsvar - områdenivå</vt:lpstr>
      <vt:lpstr>Forsvaret_16-9_svart</vt:lpstr>
      <vt:lpstr>HVSKS leksjonsmal</vt:lpstr>
      <vt:lpstr>HVSKS mal</vt:lpstr>
      <vt:lpstr>1_HVSKS mal</vt:lpstr>
      <vt:lpstr>Forsvaret_16-9_lys</vt:lpstr>
      <vt:lpstr>Reglement for operasjoner i militær åpen kategori (MÅK</vt:lpstr>
      <vt:lpstr>PowerPoint-presentasjon</vt:lpstr>
      <vt:lpstr>Leksjonsmål</vt:lpstr>
      <vt:lpstr>AGENDA</vt:lpstr>
      <vt:lpstr>Relevante definisjoner</vt:lpstr>
      <vt:lpstr>Rammer for UAS i Forsvaret</vt:lpstr>
      <vt:lpstr>PowerPoint-presentasjon</vt:lpstr>
      <vt:lpstr>PowerPoint-presentasjon</vt:lpstr>
      <vt:lpstr>Formål og virkeområde</vt:lpstr>
      <vt:lpstr>Flygeregler i MÅK</vt:lpstr>
      <vt:lpstr>Flygeregler i MÅK</vt:lpstr>
      <vt:lpstr>Koordinering for flyging i MÅK</vt:lpstr>
      <vt:lpstr>Krav til UAS</vt:lpstr>
      <vt:lpstr>PowerPoint-presentasjon</vt:lpstr>
      <vt:lpstr>Kontroll av læring</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Johnsen, Øyvind Bø</dc:creator>
  <cp:lastModifiedBy>Johnsen, Øyvind Bø</cp:lastModifiedBy>
  <cp:revision>2</cp:revision>
  <dcterms:created xsi:type="dcterms:W3CDTF">2026-04-09T11:12:04Z</dcterms:created>
  <dcterms:modified xsi:type="dcterms:W3CDTF">2026-04-09T13:12:22Z</dcterms:modified>
</cp:coreProperties>
</file>